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3d74c8e13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eaa131c4c4b17"/>
  </p:sldMasterIdLst>
  <p:sldIdLst>
    <p:sldId xmlns:r="http://schemas.openxmlformats.org/officeDocument/2006/relationships" id="256" r:id="R842d1ab5eeb64694"/>
    <p:sldId xmlns:r="http://schemas.openxmlformats.org/officeDocument/2006/relationships" id="257" r:id="Rd411078f41ee4853"/>
    <p:sldId xmlns:r="http://schemas.openxmlformats.org/officeDocument/2006/relationships" id="258" r:id="Rd90629e739df4b09"/>
    <p:sldId xmlns:r="http://schemas.openxmlformats.org/officeDocument/2006/relationships" id="259" r:id="Rd4330492520342d0"/>
    <p:sldId xmlns:r="http://schemas.openxmlformats.org/officeDocument/2006/relationships" id="260" r:id="R8fa828f6c8ac4e39"/>
    <p:sldId xmlns:r="http://schemas.openxmlformats.org/officeDocument/2006/relationships" id="261" r:id="Ra8cd04bf030a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eaa131c4c4b17" /><Relationship Type="http://schemas.openxmlformats.org/officeDocument/2006/relationships/slide" Target="/ppt/slides/slide1.xml" Id="R842d1ab5eeb64694" /><Relationship Type="http://schemas.openxmlformats.org/officeDocument/2006/relationships/slide" Target="/ppt/slides/slide2.xml" Id="Rd411078f41ee4853" /><Relationship Type="http://schemas.openxmlformats.org/officeDocument/2006/relationships/slide" Target="/ppt/slides/slide3.xml" Id="Rd90629e739df4b09" /><Relationship Type="http://schemas.openxmlformats.org/officeDocument/2006/relationships/slide" Target="/ppt/slides/slide4.xml" Id="Rd4330492520342d0" /><Relationship Type="http://schemas.openxmlformats.org/officeDocument/2006/relationships/slide" Target="/ppt/slides/slide5.xml" Id="R8fa828f6c8ac4e39" /><Relationship Type="http://schemas.openxmlformats.org/officeDocument/2006/relationships/slide" Target="/ppt/slides/slide6.xml" Id="Ra8cd04bf030a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929441b56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24f3794b4fa8" /><Relationship Type="http://schemas.openxmlformats.org/officeDocument/2006/relationships/theme" Target="/ppt/slideMasters/theme/theme1.xml" Id="R9bae70364e0a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a24f3794b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be6363aa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4cd1896a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efd59c382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aded86ea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a42a53f0a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15ac344e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