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e79c5c0a2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a4341012c43c2"/>
  </p:sldMasterIdLst>
  <p:sldIdLst>
    <p:sldId xmlns:r="http://schemas.openxmlformats.org/officeDocument/2006/relationships" id="256" r:id="Ra48845d62f9d4afa"/>
    <p:sldId xmlns:r="http://schemas.openxmlformats.org/officeDocument/2006/relationships" id="257" r:id="R803f803469474635"/>
    <p:sldId xmlns:r="http://schemas.openxmlformats.org/officeDocument/2006/relationships" id="258" r:id="Rac91412693b44f40"/>
    <p:sldId xmlns:r="http://schemas.openxmlformats.org/officeDocument/2006/relationships" id="259" r:id="R1d434377b8964f0b"/>
    <p:sldId xmlns:r="http://schemas.openxmlformats.org/officeDocument/2006/relationships" id="260" r:id="Rd2db993135ce4892"/>
    <p:sldId xmlns:r="http://schemas.openxmlformats.org/officeDocument/2006/relationships" id="261" r:id="R05ecac461a984f70"/>
    <p:sldId xmlns:r="http://schemas.openxmlformats.org/officeDocument/2006/relationships" id="262" r:id="R8d4bd6973e4b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a4341012c43c2" /><Relationship Type="http://schemas.openxmlformats.org/officeDocument/2006/relationships/slide" Target="/ppt/slides/slide1.xml" Id="Ra48845d62f9d4afa" /><Relationship Type="http://schemas.openxmlformats.org/officeDocument/2006/relationships/slide" Target="/ppt/slides/slide2.xml" Id="R803f803469474635" /><Relationship Type="http://schemas.openxmlformats.org/officeDocument/2006/relationships/slide" Target="/ppt/slides/slide3.xml" Id="Rac91412693b44f40" /><Relationship Type="http://schemas.openxmlformats.org/officeDocument/2006/relationships/slide" Target="/ppt/slides/slide4.xml" Id="R1d434377b8964f0b" /><Relationship Type="http://schemas.openxmlformats.org/officeDocument/2006/relationships/slide" Target="/ppt/slides/slide5.xml" Id="Rd2db993135ce4892" /><Relationship Type="http://schemas.openxmlformats.org/officeDocument/2006/relationships/slide" Target="/ppt/slides/slide6.xml" Id="R05ecac461a984f70" /><Relationship Type="http://schemas.openxmlformats.org/officeDocument/2006/relationships/slide" Target="/ppt/slides/slide7.xml" Id="R8d4bd6973e4b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4ac1df694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b763cef534de3" /><Relationship Type="http://schemas.openxmlformats.org/officeDocument/2006/relationships/theme" Target="/ppt/slideMasters/theme/theme1.xml" Id="Rf2138a26c817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b763cef53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44e498fc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fcd77758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3719f07fb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18ba112d2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d1f22fed4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fac55508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c7607fe1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