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b58d84674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1c61bbb634c8f"/>
  </p:sldMasterIdLst>
  <p:sldIdLst>
    <p:sldId xmlns:r="http://schemas.openxmlformats.org/officeDocument/2006/relationships" id="256" r:id="R684c75689ffd4bd0"/>
    <p:sldId xmlns:r="http://schemas.openxmlformats.org/officeDocument/2006/relationships" id="257" r:id="R3853209a799d4988"/>
    <p:sldId xmlns:r="http://schemas.openxmlformats.org/officeDocument/2006/relationships" id="258" r:id="R4b93d33de6f540ba"/>
    <p:sldId xmlns:r="http://schemas.openxmlformats.org/officeDocument/2006/relationships" id="259" r:id="R2caa0c1cb4a24389"/>
    <p:sldId xmlns:r="http://schemas.openxmlformats.org/officeDocument/2006/relationships" id="260" r:id="R2a04430c27d84428"/>
    <p:sldId xmlns:r="http://schemas.openxmlformats.org/officeDocument/2006/relationships" id="261" r:id="Ra02ccdb721e24a25"/>
    <p:sldId xmlns:r="http://schemas.openxmlformats.org/officeDocument/2006/relationships" id="262" r:id="Rf57284ad40cc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1c61bbb634c8f" /><Relationship Type="http://schemas.openxmlformats.org/officeDocument/2006/relationships/slide" Target="/ppt/slides/slide1.xml" Id="R684c75689ffd4bd0" /><Relationship Type="http://schemas.openxmlformats.org/officeDocument/2006/relationships/slide" Target="/ppt/slides/slide2.xml" Id="R3853209a799d4988" /><Relationship Type="http://schemas.openxmlformats.org/officeDocument/2006/relationships/slide" Target="/ppt/slides/slide3.xml" Id="R4b93d33de6f540ba" /><Relationship Type="http://schemas.openxmlformats.org/officeDocument/2006/relationships/slide" Target="/ppt/slides/slide4.xml" Id="R2caa0c1cb4a24389" /><Relationship Type="http://schemas.openxmlformats.org/officeDocument/2006/relationships/slide" Target="/ppt/slides/slide5.xml" Id="R2a04430c27d84428" /><Relationship Type="http://schemas.openxmlformats.org/officeDocument/2006/relationships/slide" Target="/ppt/slides/slide6.xml" Id="Ra02ccdb721e24a25" /><Relationship Type="http://schemas.openxmlformats.org/officeDocument/2006/relationships/slide" Target="/ppt/slides/slide7.xml" Id="Rf57284ad40cc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9fab6ceb6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09970add4894" /><Relationship Type="http://schemas.openxmlformats.org/officeDocument/2006/relationships/theme" Target="/ppt/slideMasters/theme/theme1.xml" Id="R2fb24433ee82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809970add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69e7517e2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e94fe9d5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b20628694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dd32f83f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aad36e91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067517d5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90940d07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