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466e9d1d7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a7fd7e60f4ea7"/>
  </p:sldMasterIdLst>
  <p:sldIdLst>
    <p:sldId xmlns:r="http://schemas.openxmlformats.org/officeDocument/2006/relationships" id="256" r:id="R9fde5891b68d48c6"/>
    <p:sldId xmlns:r="http://schemas.openxmlformats.org/officeDocument/2006/relationships" id="257" r:id="R1539d6716a684de3"/>
    <p:sldId xmlns:r="http://schemas.openxmlformats.org/officeDocument/2006/relationships" id="258" r:id="R36a6e19e8a3f4ba2"/>
    <p:sldId xmlns:r="http://schemas.openxmlformats.org/officeDocument/2006/relationships" id="259" r:id="R292c126e10474547"/>
    <p:sldId xmlns:r="http://schemas.openxmlformats.org/officeDocument/2006/relationships" id="260" r:id="R4d5e9c7692ab48a7"/>
    <p:sldId xmlns:r="http://schemas.openxmlformats.org/officeDocument/2006/relationships" id="261" r:id="R5001c8f3a1a2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a7fd7e60f4ea7" /><Relationship Type="http://schemas.openxmlformats.org/officeDocument/2006/relationships/slide" Target="/ppt/slides/slide1.xml" Id="R9fde5891b68d48c6" /><Relationship Type="http://schemas.openxmlformats.org/officeDocument/2006/relationships/slide" Target="/ppt/slides/slide2.xml" Id="R1539d6716a684de3" /><Relationship Type="http://schemas.openxmlformats.org/officeDocument/2006/relationships/slide" Target="/ppt/slides/slide3.xml" Id="R36a6e19e8a3f4ba2" /><Relationship Type="http://schemas.openxmlformats.org/officeDocument/2006/relationships/slide" Target="/ppt/slides/slide4.xml" Id="R292c126e10474547" /><Relationship Type="http://schemas.openxmlformats.org/officeDocument/2006/relationships/slide" Target="/ppt/slides/slide5.xml" Id="R4d5e9c7692ab48a7" /><Relationship Type="http://schemas.openxmlformats.org/officeDocument/2006/relationships/slide" Target="/ppt/slides/slide6.xml" Id="R5001c8f3a1a2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07f949c78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cad93a5fb4972" /><Relationship Type="http://schemas.openxmlformats.org/officeDocument/2006/relationships/theme" Target="/ppt/slideMasters/theme/theme1.xml" Id="R7d2864b4a720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cad93a5fb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9ae9a8db4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0dd02b419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0f17daab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2e824f4bf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2cebcfc6d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420989021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