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52d64b3ab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4ce7818b94d89"/>
  </p:sldMasterIdLst>
  <p:sldIdLst>
    <p:sldId xmlns:r="http://schemas.openxmlformats.org/officeDocument/2006/relationships" id="256" r:id="R7a0a1a6d64c94c32"/>
    <p:sldId xmlns:r="http://schemas.openxmlformats.org/officeDocument/2006/relationships" id="257" r:id="Rd901d7abf2f34298"/>
    <p:sldId xmlns:r="http://schemas.openxmlformats.org/officeDocument/2006/relationships" id="258" r:id="Rb0ad8f915cbf4165"/>
    <p:sldId xmlns:r="http://schemas.openxmlformats.org/officeDocument/2006/relationships" id="259" r:id="R74f21fdee05047da"/>
    <p:sldId xmlns:r="http://schemas.openxmlformats.org/officeDocument/2006/relationships" id="260" r:id="R42d8fbeca33f47d2"/>
    <p:sldId xmlns:r="http://schemas.openxmlformats.org/officeDocument/2006/relationships" id="261" r:id="R6fc756d816524217"/>
    <p:sldId xmlns:r="http://schemas.openxmlformats.org/officeDocument/2006/relationships" id="262" r:id="R3e3f10803aa5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4ce7818b94d89" /><Relationship Type="http://schemas.openxmlformats.org/officeDocument/2006/relationships/slide" Target="/ppt/slides/slide1.xml" Id="R7a0a1a6d64c94c32" /><Relationship Type="http://schemas.openxmlformats.org/officeDocument/2006/relationships/slide" Target="/ppt/slides/slide2.xml" Id="Rd901d7abf2f34298" /><Relationship Type="http://schemas.openxmlformats.org/officeDocument/2006/relationships/slide" Target="/ppt/slides/slide3.xml" Id="Rb0ad8f915cbf4165" /><Relationship Type="http://schemas.openxmlformats.org/officeDocument/2006/relationships/slide" Target="/ppt/slides/slide4.xml" Id="R74f21fdee05047da" /><Relationship Type="http://schemas.openxmlformats.org/officeDocument/2006/relationships/slide" Target="/ppt/slides/slide5.xml" Id="R42d8fbeca33f47d2" /><Relationship Type="http://schemas.openxmlformats.org/officeDocument/2006/relationships/slide" Target="/ppt/slides/slide6.xml" Id="R6fc756d816524217" /><Relationship Type="http://schemas.openxmlformats.org/officeDocument/2006/relationships/slide" Target="/ppt/slides/slide7.xml" Id="R3e3f10803aa5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cd61e2e93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c42db517c419e" /><Relationship Type="http://schemas.openxmlformats.org/officeDocument/2006/relationships/theme" Target="/ppt/slideMasters/theme/theme1.xml" Id="Ra1e979dfe897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c42db517c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b96b0090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db12c475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aa4e661d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c7f2200d7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41a8c390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5f734f511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cf3fbdee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30 532 919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ROSSET ARNT HELGE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925 180 386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