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b2b8b4fcb342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d68e536dde4595"/>
  </p:sldMasterIdLst>
  <p:sldIdLst>
    <p:sldId xmlns:r="http://schemas.openxmlformats.org/officeDocument/2006/relationships" id="256" r:id="R1f05c81c0d004f59"/>
    <p:sldId xmlns:r="http://schemas.openxmlformats.org/officeDocument/2006/relationships" id="257" r:id="Rd50f2aa01dbf4bf3"/>
    <p:sldId xmlns:r="http://schemas.openxmlformats.org/officeDocument/2006/relationships" id="258" r:id="R56d76a5fc2114a22"/>
    <p:sldId xmlns:r="http://schemas.openxmlformats.org/officeDocument/2006/relationships" id="259" r:id="Rd78cdafc3fa14745"/>
    <p:sldId xmlns:r="http://schemas.openxmlformats.org/officeDocument/2006/relationships" id="260" r:id="Rc8fb330a85f84cf6"/>
    <p:sldId xmlns:r="http://schemas.openxmlformats.org/officeDocument/2006/relationships" id="261" r:id="R81fdbebe6034419a"/>
    <p:sldId xmlns:r="http://schemas.openxmlformats.org/officeDocument/2006/relationships" id="262" r:id="R5128374039734a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d68e536dde4595" /><Relationship Type="http://schemas.openxmlformats.org/officeDocument/2006/relationships/slide" Target="/ppt/slides/slide1.xml" Id="R1f05c81c0d004f59" /><Relationship Type="http://schemas.openxmlformats.org/officeDocument/2006/relationships/slide" Target="/ppt/slides/slide2.xml" Id="Rd50f2aa01dbf4bf3" /><Relationship Type="http://schemas.openxmlformats.org/officeDocument/2006/relationships/slide" Target="/ppt/slides/slide3.xml" Id="R56d76a5fc2114a22" /><Relationship Type="http://schemas.openxmlformats.org/officeDocument/2006/relationships/slide" Target="/ppt/slides/slide4.xml" Id="Rd78cdafc3fa14745" /><Relationship Type="http://schemas.openxmlformats.org/officeDocument/2006/relationships/slide" Target="/ppt/slides/slide5.xml" Id="Rc8fb330a85f84cf6" /><Relationship Type="http://schemas.openxmlformats.org/officeDocument/2006/relationships/slide" Target="/ppt/slides/slide6.xml" Id="R81fdbebe6034419a" /><Relationship Type="http://schemas.openxmlformats.org/officeDocument/2006/relationships/slide" Target="/ppt/slides/slide7.xml" Id="R5128374039734a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b98ed055fb4b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5a3a4023754180" /><Relationship Type="http://schemas.openxmlformats.org/officeDocument/2006/relationships/theme" Target="/ppt/slideMasters/theme/theme1.xml" Id="Rb8341333ac3c4a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5a3a40237541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0bbda0279a46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aecb855a3c43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9d20a2e56d4f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1ac3ba63384e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f13a43c8c640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6b41d5c40841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d3d5a8644843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SAGA GLOBAL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GLOBAL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SAGA GLOBAL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GLOBAL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GLOBAL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GLOBAL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24 392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24 392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GLOBAL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HASTI JULIAN GALTUNG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GLOBAL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925 178 713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GLOBAL AS</a:t>
            </a:r>
          </a:p>
        </p:txBody>
      </p:sp>
    </p:spTree>
  </p:cSld>
  <p:clrMapOvr>
    <a:masterClrMapping xmlns:a="http://schemas.openxmlformats.org/drawingml/2006/main"/>
  </p:clrMapOvr>
</p:sld>
</file>