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8f5807096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f74a1559a4e12"/>
  </p:sldMasterIdLst>
  <p:sldIdLst>
    <p:sldId xmlns:r="http://schemas.openxmlformats.org/officeDocument/2006/relationships" id="256" r:id="R3d5840687c0b4123"/>
    <p:sldId xmlns:r="http://schemas.openxmlformats.org/officeDocument/2006/relationships" id="257" r:id="R4747a2a989c34f99"/>
    <p:sldId xmlns:r="http://schemas.openxmlformats.org/officeDocument/2006/relationships" id="258" r:id="R096637d6a2ba4eb1"/>
    <p:sldId xmlns:r="http://schemas.openxmlformats.org/officeDocument/2006/relationships" id="259" r:id="R2bd801f116ab4b34"/>
    <p:sldId xmlns:r="http://schemas.openxmlformats.org/officeDocument/2006/relationships" id="260" r:id="R0574e7ae876a43ed"/>
    <p:sldId xmlns:r="http://schemas.openxmlformats.org/officeDocument/2006/relationships" id="261" r:id="Rb32de3c23ab445d4"/>
    <p:sldId xmlns:r="http://schemas.openxmlformats.org/officeDocument/2006/relationships" id="262" r:id="Rb9038fca8bc3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f74a1559a4e12" /><Relationship Type="http://schemas.openxmlformats.org/officeDocument/2006/relationships/slide" Target="/ppt/slides/slide1.xml" Id="R3d5840687c0b4123" /><Relationship Type="http://schemas.openxmlformats.org/officeDocument/2006/relationships/slide" Target="/ppt/slides/slide2.xml" Id="R4747a2a989c34f99" /><Relationship Type="http://schemas.openxmlformats.org/officeDocument/2006/relationships/slide" Target="/ppt/slides/slide3.xml" Id="R096637d6a2ba4eb1" /><Relationship Type="http://schemas.openxmlformats.org/officeDocument/2006/relationships/slide" Target="/ppt/slides/slide4.xml" Id="R2bd801f116ab4b34" /><Relationship Type="http://schemas.openxmlformats.org/officeDocument/2006/relationships/slide" Target="/ppt/slides/slide5.xml" Id="R0574e7ae876a43ed" /><Relationship Type="http://schemas.openxmlformats.org/officeDocument/2006/relationships/slide" Target="/ppt/slides/slide6.xml" Id="Rb32de3c23ab445d4" /><Relationship Type="http://schemas.openxmlformats.org/officeDocument/2006/relationships/slide" Target="/ppt/slides/slide7.xml" Id="Rb9038fca8bc3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b78be1e75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b7e58b6a4e65" /><Relationship Type="http://schemas.openxmlformats.org/officeDocument/2006/relationships/theme" Target="/ppt/slideMasters/theme/theme1.xml" Id="R72d3958ee4be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eb7e58b6a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7b86cb396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c6e7ed8a2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550046ac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674ad2971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0d5ec9d6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abd814ed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a745a1dfa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5-PLUSS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5-PLUSS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