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24c06e28d44a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a876a4f30748dd"/>
  </p:sldMasterIdLst>
  <p:sldIdLst>
    <p:sldId xmlns:r="http://schemas.openxmlformats.org/officeDocument/2006/relationships" id="256" r:id="Rc5acbc6bfa7749d1"/>
    <p:sldId xmlns:r="http://schemas.openxmlformats.org/officeDocument/2006/relationships" id="257" r:id="Re60316bbb88949ba"/>
    <p:sldId xmlns:r="http://schemas.openxmlformats.org/officeDocument/2006/relationships" id="258" r:id="R2f29add4397a4ab5"/>
    <p:sldId xmlns:r="http://schemas.openxmlformats.org/officeDocument/2006/relationships" id="259" r:id="R2c1b9805a1da42fe"/>
    <p:sldId xmlns:r="http://schemas.openxmlformats.org/officeDocument/2006/relationships" id="260" r:id="Re950475e475247ed"/>
    <p:sldId xmlns:r="http://schemas.openxmlformats.org/officeDocument/2006/relationships" id="261" r:id="Ra4ad199acc4f41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a876a4f30748dd" /><Relationship Type="http://schemas.openxmlformats.org/officeDocument/2006/relationships/slide" Target="/ppt/slides/slide1.xml" Id="Rc5acbc6bfa7749d1" /><Relationship Type="http://schemas.openxmlformats.org/officeDocument/2006/relationships/slide" Target="/ppt/slides/slide2.xml" Id="Re60316bbb88949ba" /><Relationship Type="http://schemas.openxmlformats.org/officeDocument/2006/relationships/slide" Target="/ppt/slides/slide3.xml" Id="R2f29add4397a4ab5" /><Relationship Type="http://schemas.openxmlformats.org/officeDocument/2006/relationships/slide" Target="/ppt/slides/slide4.xml" Id="R2c1b9805a1da42fe" /><Relationship Type="http://schemas.openxmlformats.org/officeDocument/2006/relationships/slide" Target="/ppt/slides/slide5.xml" Id="Re950475e475247ed" /><Relationship Type="http://schemas.openxmlformats.org/officeDocument/2006/relationships/slide" Target="/ppt/slides/slide6.xml" Id="Ra4ad199acc4f41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ccfd5c411946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832a1deef459a" /><Relationship Type="http://schemas.openxmlformats.org/officeDocument/2006/relationships/theme" Target="/ppt/slideMasters/theme/theme1.xml" Id="R4b46ce3a4e5d42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6832a1deef45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6e223203647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aeb36b7a14f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89f2548e746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7851844514b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3ff54098a46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91d52cd324f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5-PLUSS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5-PLUSS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5-PLUSS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5-PLUSS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5-PLUSS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5-PLUSS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Frakkagjerdvegen 191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post@5-pluss.no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www.5-Pluss.no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925 151 564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5-PLUSS AS</a:t>
            </a:r>
          </a:p>
        </p:txBody>
      </p:sp>
    </p:spTree>
  </p:cSld>
  <p:clrMapOvr>
    <a:masterClrMapping xmlns:a="http://schemas.openxmlformats.org/drawingml/2006/main"/>
  </p:clrMapOvr>
</p:sld>
</file>