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048926c4e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7b8de35ee4b19"/>
  </p:sldMasterIdLst>
  <p:sldIdLst>
    <p:sldId xmlns:r="http://schemas.openxmlformats.org/officeDocument/2006/relationships" id="256" r:id="R00d2584e1cc24220"/>
    <p:sldId xmlns:r="http://schemas.openxmlformats.org/officeDocument/2006/relationships" id="257" r:id="R550d8e53caea4b0d"/>
    <p:sldId xmlns:r="http://schemas.openxmlformats.org/officeDocument/2006/relationships" id="258" r:id="R9c12b02e9cc64bbb"/>
    <p:sldId xmlns:r="http://schemas.openxmlformats.org/officeDocument/2006/relationships" id="259" r:id="R6f7bbc3901c6420d"/>
    <p:sldId xmlns:r="http://schemas.openxmlformats.org/officeDocument/2006/relationships" id="260" r:id="R02a6b4f4ace34be5"/>
    <p:sldId xmlns:r="http://schemas.openxmlformats.org/officeDocument/2006/relationships" id="261" r:id="R7cd9c73cfcea4b3e"/>
    <p:sldId xmlns:r="http://schemas.openxmlformats.org/officeDocument/2006/relationships" id="262" r:id="R27893672c7ab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7b8de35ee4b19" /><Relationship Type="http://schemas.openxmlformats.org/officeDocument/2006/relationships/slide" Target="/ppt/slides/slide1.xml" Id="R00d2584e1cc24220" /><Relationship Type="http://schemas.openxmlformats.org/officeDocument/2006/relationships/slide" Target="/ppt/slides/slide2.xml" Id="R550d8e53caea4b0d" /><Relationship Type="http://schemas.openxmlformats.org/officeDocument/2006/relationships/slide" Target="/ppt/slides/slide3.xml" Id="R9c12b02e9cc64bbb" /><Relationship Type="http://schemas.openxmlformats.org/officeDocument/2006/relationships/slide" Target="/ppt/slides/slide4.xml" Id="R6f7bbc3901c6420d" /><Relationship Type="http://schemas.openxmlformats.org/officeDocument/2006/relationships/slide" Target="/ppt/slides/slide5.xml" Id="R02a6b4f4ace34be5" /><Relationship Type="http://schemas.openxmlformats.org/officeDocument/2006/relationships/slide" Target="/ppt/slides/slide6.xml" Id="R7cd9c73cfcea4b3e" /><Relationship Type="http://schemas.openxmlformats.org/officeDocument/2006/relationships/slide" Target="/ppt/slides/slide7.xml" Id="R27893672c7ab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f68382986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96cde35c4d84" /><Relationship Type="http://schemas.openxmlformats.org/officeDocument/2006/relationships/theme" Target="/ppt/slideMasters/theme/theme1.xml" Id="Ra2a360801017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f96cde35c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3b85a6cf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2daa6797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c4621b9a7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e7ed6bda7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931509a9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20223c8c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5a2e381da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