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f5068bcc4f43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8ad42cf1214861"/>
  </p:sldMasterIdLst>
  <p:sldIdLst>
    <p:sldId xmlns:r="http://schemas.openxmlformats.org/officeDocument/2006/relationships" id="256" r:id="R6c6dbefaf33449b3"/>
    <p:sldId xmlns:r="http://schemas.openxmlformats.org/officeDocument/2006/relationships" id="257" r:id="R7c0cc4441e2c4046"/>
    <p:sldId xmlns:r="http://schemas.openxmlformats.org/officeDocument/2006/relationships" id="258" r:id="Rdd23bcb48fdc47bf"/>
    <p:sldId xmlns:r="http://schemas.openxmlformats.org/officeDocument/2006/relationships" id="259" r:id="Rb5efbd85543e4987"/>
    <p:sldId xmlns:r="http://schemas.openxmlformats.org/officeDocument/2006/relationships" id="260" r:id="R9c87227f03b94a88"/>
    <p:sldId xmlns:r="http://schemas.openxmlformats.org/officeDocument/2006/relationships" id="261" r:id="R3b0270373af34b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8ad42cf1214861" /><Relationship Type="http://schemas.openxmlformats.org/officeDocument/2006/relationships/slide" Target="/ppt/slides/slide1.xml" Id="R6c6dbefaf33449b3" /><Relationship Type="http://schemas.openxmlformats.org/officeDocument/2006/relationships/slide" Target="/ppt/slides/slide2.xml" Id="R7c0cc4441e2c4046" /><Relationship Type="http://schemas.openxmlformats.org/officeDocument/2006/relationships/slide" Target="/ppt/slides/slide3.xml" Id="Rdd23bcb48fdc47bf" /><Relationship Type="http://schemas.openxmlformats.org/officeDocument/2006/relationships/slide" Target="/ppt/slides/slide4.xml" Id="Rb5efbd85543e4987" /><Relationship Type="http://schemas.openxmlformats.org/officeDocument/2006/relationships/slide" Target="/ppt/slides/slide5.xml" Id="R9c87227f03b94a88" /><Relationship Type="http://schemas.openxmlformats.org/officeDocument/2006/relationships/slide" Target="/ppt/slides/slide6.xml" Id="R3b0270373af34b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01707d1c574b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7d7aa7a79c4576" /><Relationship Type="http://schemas.openxmlformats.org/officeDocument/2006/relationships/theme" Target="/ppt/slideMasters/theme/theme1.xml" Id="R4cb05568e4a540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7d7aa7a79c45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9c38b439344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cd5ee54b842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89a22bce24a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1a465eda1246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6c61bdf6c45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82ba7851347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YODA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YODA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YODA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YODA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YODA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YODA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Skadsems vei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925 150 843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YODA INVEST AS</a:t>
            </a:r>
          </a:p>
        </p:txBody>
      </p:sp>
    </p:spTree>
  </p:cSld>
  <p:clrMapOvr>
    <a:masterClrMapping xmlns:a="http://schemas.openxmlformats.org/drawingml/2006/main"/>
  </p:clrMapOvr>
</p:sld>
</file>