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6fdccc3f5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c3f694bd04aae"/>
  </p:sldMasterIdLst>
  <p:sldIdLst>
    <p:sldId xmlns:r="http://schemas.openxmlformats.org/officeDocument/2006/relationships" id="256" r:id="Raf25f7888b11441a"/>
    <p:sldId xmlns:r="http://schemas.openxmlformats.org/officeDocument/2006/relationships" id="257" r:id="R2ffd952d0e304a2f"/>
    <p:sldId xmlns:r="http://schemas.openxmlformats.org/officeDocument/2006/relationships" id="258" r:id="R1a75e8473dd24f80"/>
    <p:sldId xmlns:r="http://schemas.openxmlformats.org/officeDocument/2006/relationships" id="259" r:id="Rd660b480d22a490f"/>
    <p:sldId xmlns:r="http://schemas.openxmlformats.org/officeDocument/2006/relationships" id="260" r:id="Rc5b4775b4dbd469d"/>
    <p:sldId xmlns:r="http://schemas.openxmlformats.org/officeDocument/2006/relationships" id="261" r:id="Rac4d51685eca4a13"/>
    <p:sldId xmlns:r="http://schemas.openxmlformats.org/officeDocument/2006/relationships" id="262" r:id="R9dc51e18af68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c3f694bd04aae" /><Relationship Type="http://schemas.openxmlformats.org/officeDocument/2006/relationships/slide" Target="/ppt/slides/slide1.xml" Id="Raf25f7888b11441a" /><Relationship Type="http://schemas.openxmlformats.org/officeDocument/2006/relationships/slide" Target="/ppt/slides/slide2.xml" Id="R2ffd952d0e304a2f" /><Relationship Type="http://schemas.openxmlformats.org/officeDocument/2006/relationships/slide" Target="/ppt/slides/slide3.xml" Id="R1a75e8473dd24f80" /><Relationship Type="http://schemas.openxmlformats.org/officeDocument/2006/relationships/slide" Target="/ppt/slides/slide4.xml" Id="Rd660b480d22a490f" /><Relationship Type="http://schemas.openxmlformats.org/officeDocument/2006/relationships/slide" Target="/ppt/slides/slide5.xml" Id="Rc5b4775b4dbd469d" /><Relationship Type="http://schemas.openxmlformats.org/officeDocument/2006/relationships/slide" Target="/ppt/slides/slide6.xml" Id="Rac4d51685eca4a13" /><Relationship Type="http://schemas.openxmlformats.org/officeDocument/2006/relationships/slide" Target="/ppt/slides/slide7.xml" Id="R9dc51e18af68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60b675f19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b4ce7bf04bac" /><Relationship Type="http://schemas.openxmlformats.org/officeDocument/2006/relationships/theme" Target="/ppt/slideMasters/theme/theme1.xml" Id="R9d6371a29020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5b4ce7bf0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aae2a302a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f58a92b6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f02e8851d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5d55fac87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6ce94b55d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fbaddd5f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ca79a3f0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39 393 851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48 903 683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