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09e66de21f4d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1cfa8532984ada"/>
  </p:sldMasterIdLst>
  <p:sldIdLst>
    <p:sldId xmlns:r="http://schemas.openxmlformats.org/officeDocument/2006/relationships" id="256" r:id="Rbbcbaa8194ba4bbc"/>
    <p:sldId xmlns:r="http://schemas.openxmlformats.org/officeDocument/2006/relationships" id="257" r:id="R3c5957e22fd94f15"/>
    <p:sldId xmlns:r="http://schemas.openxmlformats.org/officeDocument/2006/relationships" id="258" r:id="Raf97051a35df4312"/>
    <p:sldId xmlns:r="http://schemas.openxmlformats.org/officeDocument/2006/relationships" id="259" r:id="R4460cf17431543a6"/>
    <p:sldId xmlns:r="http://schemas.openxmlformats.org/officeDocument/2006/relationships" id="260" r:id="Rb8bf827cac6444f8"/>
    <p:sldId xmlns:r="http://schemas.openxmlformats.org/officeDocument/2006/relationships" id="261" r:id="R4c50262e98d24b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1cfa8532984ada" /><Relationship Type="http://schemas.openxmlformats.org/officeDocument/2006/relationships/slide" Target="/ppt/slides/slide1.xml" Id="Rbbcbaa8194ba4bbc" /><Relationship Type="http://schemas.openxmlformats.org/officeDocument/2006/relationships/slide" Target="/ppt/slides/slide2.xml" Id="R3c5957e22fd94f15" /><Relationship Type="http://schemas.openxmlformats.org/officeDocument/2006/relationships/slide" Target="/ppt/slides/slide3.xml" Id="Raf97051a35df4312" /><Relationship Type="http://schemas.openxmlformats.org/officeDocument/2006/relationships/slide" Target="/ppt/slides/slide4.xml" Id="R4460cf17431543a6" /><Relationship Type="http://schemas.openxmlformats.org/officeDocument/2006/relationships/slide" Target="/ppt/slides/slide5.xml" Id="Rb8bf827cac6444f8" /><Relationship Type="http://schemas.openxmlformats.org/officeDocument/2006/relationships/slide" Target="/ppt/slides/slide6.xml" Id="R4c50262e98d24b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3e0a056d24b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97f2da01d46b5" /><Relationship Type="http://schemas.openxmlformats.org/officeDocument/2006/relationships/theme" Target="/ppt/slideMasters/theme/theme1.xml" Id="R3b7c7ad4bb7448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997f2da01d46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92ac0cb9844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e8f69326843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b475f60a343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3fd50922943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1ca193d5641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2a1ce66be4d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HAALAND KLIMA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Høyenhallveien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925 128 414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HOLDING AS</a:t>
            </a:r>
          </a:p>
        </p:txBody>
      </p:sp>
    </p:spTree>
  </p:cSld>
  <p:clrMapOvr>
    <a:masterClrMapping xmlns:a="http://schemas.openxmlformats.org/drawingml/2006/main"/>
  </p:clrMapOvr>
</p:sld>
</file>