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6467bfd17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ff7a9e128447a"/>
  </p:sldMasterIdLst>
  <p:sldIdLst>
    <p:sldId xmlns:r="http://schemas.openxmlformats.org/officeDocument/2006/relationships" id="256" r:id="R2ae231ad854e4ee2"/>
    <p:sldId xmlns:r="http://schemas.openxmlformats.org/officeDocument/2006/relationships" id="257" r:id="R78142dd3a38d48d1"/>
    <p:sldId xmlns:r="http://schemas.openxmlformats.org/officeDocument/2006/relationships" id="258" r:id="R010b9edf426d4118"/>
    <p:sldId xmlns:r="http://schemas.openxmlformats.org/officeDocument/2006/relationships" id="259" r:id="Ra19870f888d44e57"/>
    <p:sldId xmlns:r="http://schemas.openxmlformats.org/officeDocument/2006/relationships" id="260" r:id="R827a6c12828144fb"/>
    <p:sldId xmlns:r="http://schemas.openxmlformats.org/officeDocument/2006/relationships" id="261" r:id="R26a065fbe52d42e9"/>
    <p:sldId xmlns:r="http://schemas.openxmlformats.org/officeDocument/2006/relationships" id="262" r:id="R7059ce19d380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ff7a9e128447a" /><Relationship Type="http://schemas.openxmlformats.org/officeDocument/2006/relationships/slide" Target="/ppt/slides/slide1.xml" Id="R2ae231ad854e4ee2" /><Relationship Type="http://schemas.openxmlformats.org/officeDocument/2006/relationships/slide" Target="/ppt/slides/slide2.xml" Id="R78142dd3a38d48d1" /><Relationship Type="http://schemas.openxmlformats.org/officeDocument/2006/relationships/slide" Target="/ppt/slides/slide3.xml" Id="R010b9edf426d4118" /><Relationship Type="http://schemas.openxmlformats.org/officeDocument/2006/relationships/slide" Target="/ppt/slides/slide4.xml" Id="Ra19870f888d44e57" /><Relationship Type="http://schemas.openxmlformats.org/officeDocument/2006/relationships/slide" Target="/ppt/slides/slide5.xml" Id="R827a6c12828144fb" /><Relationship Type="http://schemas.openxmlformats.org/officeDocument/2006/relationships/slide" Target="/ppt/slides/slide6.xml" Id="R26a065fbe52d42e9" /><Relationship Type="http://schemas.openxmlformats.org/officeDocument/2006/relationships/slide" Target="/ppt/slides/slide7.xml" Id="R7059ce19d380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4a2765959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0060f765447e" /><Relationship Type="http://schemas.openxmlformats.org/officeDocument/2006/relationships/theme" Target="/ppt/slideMasters/theme/theme1.xml" Id="R79da4fdb4911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c0060f765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843e0393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25b1ff1e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0bb920a9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7c6840a3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3dddd2f5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b2e66047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67d40867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