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c9ea2a73f242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9a640e573549db"/>
  </p:sldMasterIdLst>
  <p:sldIdLst>
    <p:sldId xmlns:r="http://schemas.openxmlformats.org/officeDocument/2006/relationships" id="256" r:id="Ra9f36529c1224703"/>
    <p:sldId xmlns:r="http://schemas.openxmlformats.org/officeDocument/2006/relationships" id="257" r:id="R81af744583dc45b4"/>
    <p:sldId xmlns:r="http://schemas.openxmlformats.org/officeDocument/2006/relationships" id="258" r:id="Rbd0096fa909d4cb0"/>
    <p:sldId xmlns:r="http://schemas.openxmlformats.org/officeDocument/2006/relationships" id="259" r:id="Ra2a9ded0216b473a"/>
    <p:sldId xmlns:r="http://schemas.openxmlformats.org/officeDocument/2006/relationships" id="260" r:id="R1e7e2bae4bc7478f"/>
    <p:sldId xmlns:r="http://schemas.openxmlformats.org/officeDocument/2006/relationships" id="261" r:id="R0f485b69485a412e"/>
    <p:sldId xmlns:r="http://schemas.openxmlformats.org/officeDocument/2006/relationships" id="262" r:id="Rb7d2e4197d494d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9a640e573549db" /><Relationship Type="http://schemas.openxmlformats.org/officeDocument/2006/relationships/slide" Target="/ppt/slides/slide1.xml" Id="Ra9f36529c1224703" /><Relationship Type="http://schemas.openxmlformats.org/officeDocument/2006/relationships/slide" Target="/ppt/slides/slide2.xml" Id="R81af744583dc45b4" /><Relationship Type="http://schemas.openxmlformats.org/officeDocument/2006/relationships/slide" Target="/ppt/slides/slide3.xml" Id="Rbd0096fa909d4cb0" /><Relationship Type="http://schemas.openxmlformats.org/officeDocument/2006/relationships/slide" Target="/ppt/slides/slide4.xml" Id="Ra2a9ded0216b473a" /><Relationship Type="http://schemas.openxmlformats.org/officeDocument/2006/relationships/slide" Target="/ppt/slides/slide5.xml" Id="R1e7e2bae4bc7478f" /><Relationship Type="http://schemas.openxmlformats.org/officeDocument/2006/relationships/slide" Target="/ppt/slides/slide6.xml" Id="R0f485b69485a412e" /><Relationship Type="http://schemas.openxmlformats.org/officeDocument/2006/relationships/slide" Target="/ppt/slides/slide7.xml" Id="Rb7d2e4197d494d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7deee3188748c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48632790254dc1" /><Relationship Type="http://schemas.openxmlformats.org/officeDocument/2006/relationships/theme" Target="/ppt/slideMasters/theme/theme1.xml" Id="R47c4fa8703fe46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48632790254dc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b2a61046a14e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614be128ec47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f1848e232d494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7503cfa0ce49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a02dce3a3241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28dca29406451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ff0f06334d4a4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K.H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K.H HOLDING AS ble etablert [år] og holder til i Tau.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−18 548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1 290 599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3 063 654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5 848 301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HELLAND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Ugelivegen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4120 Tau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925 106 968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K.H HOLDING AS</a:t>
            </a:r>
          </a:p>
        </p:txBody>
      </p:sp>
    </p:spTree>
  </p:cSld>
  <p:clrMapOvr>
    <a:masterClrMapping xmlns:a="http://schemas.openxmlformats.org/drawingml/2006/main"/>
  </p:clrMapOvr>
</p:sld>
</file>