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699444d23e43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95c3e540c4878"/>
  </p:sldMasterIdLst>
  <p:sldIdLst>
    <p:sldId xmlns:r="http://schemas.openxmlformats.org/officeDocument/2006/relationships" id="256" r:id="Rb478a6d4ae6b461a"/>
    <p:sldId xmlns:r="http://schemas.openxmlformats.org/officeDocument/2006/relationships" id="257" r:id="R4cd30f45b49c47d1"/>
    <p:sldId xmlns:r="http://schemas.openxmlformats.org/officeDocument/2006/relationships" id="258" r:id="Rd1a68e5e4fc54172"/>
    <p:sldId xmlns:r="http://schemas.openxmlformats.org/officeDocument/2006/relationships" id="259" r:id="Rc3f796bb80104a01"/>
    <p:sldId xmlns:r="http://schemas.openxmlformats.org/officeDocument/2006/relationships" id="260" r:id="R249bf63e8e734ebd"/>
    <p:sldId xmlns:r="http://schemas.openxmlformats.org/officeDocument/2006/relationships" id="261" r:id="R034867e5f7b94d9e"/>
    <p:sldId xmlns:r="http://schemas.openxmlformats.org/officeDocument/2006/relationships" id="262" r:id="Rd61a5f64f7704d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95c3e540c4878" /><Relationship Type="http://schemas.openxmlformats.org/officeDocument/2006/relationships/slide" Target="/ppt/slides/slide1.xml" Id="Rb478a6d4ae6b461a" /><Relationship Type="http://schemas.openxmlformats.org/officeDocument/2006/relationships/slide" Target="/ppt/slides/slide2.xml" Id="R4cd30f45b49c47d1" /><Relationship Type="http://schemas.openxmlformats.org/officeDocument/2006/relationships/slide" Target="/ppt/slides/slide3.xml" Id="Rd1a68e5e4fc54172" /><Relationship Type="http://schemas.openxmlformats.org/officeDocument/2006/relationships/slide" Target="/ppt/slides/slide4.xml" Id="Rc3f796bb80104a01" /><Relationship Type="http://schemas.openxmlformats.org/officeDocument/2006/relationships/slide" Target="/ppt/slides/slide5.xml" Id="R249bf63e8e734ebd" /><Relationship Type="http://schemas.openxmlformats.org/officeDocument/2006/relationships/slide" Target="/ppt/slides/slide6.xml" Id="R034867e5f7b94d9e" /><Relationship Type="http://schemas.openxmlformats.org/officeDocument/2006/relationships/slide" Target="/ppt/slides/slide7.xml" Id="Rd61a5f64f7704d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0c8b4b3bc47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481dae615e45c9" /><Relationship Type="http://schemas.openxmlformats.org/officeDocument/2006/relationships/theme" Target="/ppt/slideMasters/theme/theme1.xml" Id="R523a2fb03bd74a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481dae615e45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c1390dcca4a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544cd806d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61bc3602f147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f08ddca6424a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0f25facdf14c1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bfbfbd90b49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a5cee8a66142e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K.H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K.H HOLDING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1 290 599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3 063 654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5 848 301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HELLAND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Ugelivegen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4120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925 106 968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K.H HOLDING AS</a:t>
            </a:r>
          </a:p>
        </p:txBody>
      </p:sp>
    </p:spTree>
  </p:cSld>
  <p:clrMapOvr>
    <a:masterClrMapping xmlns:a="http://schemas.openxmlformats.org/drawingml/2006/main"/>
  </p:clrMapOvr>
</p:sld>
</file>