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64daaa6a7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ffd94bf164ae2"/>
  </p:sldMasterIdLst>
  <p:sldIdLst>
    <p:sldId xmlns:r="http://schemas.openxmlformats.org/officeDocument/2006/relationships" id="256" r:id="R07b11b56da484ca6"/>
    <p:sldId xmlns:r="http://schemas.openxmlformats.org/officeDocument/2006/relationships" id="257" r:id="R3a32cc608c1f426e"/>
    <p:sldId xmlns:r="http://schemas.openxmlformats.org/officeDocument/2006/relationships" id="258" r:id="R5744ffd9d1a641bc"/>
    <p:sldId xmlns:r="http://schemas.openxmlformats.org/officeDocument/2006/relationships" id="259" r:id="Rd850aedf4581467c"/>
    <p:sldId xmlns:r="http://schemas.openxmlformats.org/officeDocument/2006/relationships" id="260" r:id="R688900fe18f84cec"/>
    <p:sldId xmlns:r="http://schemas.openxmlformats.org/officeDocument/2006/relationships" id="261" r:id="Rf3ae939b173c4652"/>
    <p:sldId xmlns:r="http://schemas.openxmlformats.org/officeDocument/2006/relationships" id="262" r:id="Rf07551887fdf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ffd94bf164ae2" /><Relationship Type="http://schemas.openxmlformats.org/officeDocument/2006/relationships/slide" Target="/ppt/slides/slide1.xml" Id="R07b11b56da484ca6" /><Relationship Type="http://schemas.openxmlformats.org/officeDocument/2006/relationships/slide" Target="/ppt/slides/slide2.xml" Id="R3a32cc608c1f426e" /><Relationship Type="http://schemas.openxmlformats.org/officeDocument/2006/relationships/slide" Target="/ppt/slides/slide3.xml" Id="R5744ffd9d1a641bc" /><Relationship Type="http://schemas.openxmlformats.org/officeDocument/2006/relationships/slide" Target="/ppt/slides/slide4.xml" Id="Rd850aedf4581467c" /><Relationship Type="http://schemas.openxmlformats.org/officeDocument/2006/relationships/slide" Target="/ppt/slides/slide5.xml" Id="R688900fe18f84cec" /><Relationship Type="http://schemas.openxmlformats.org/officeDocument/2006/relationships/slide" Target="/ppt/slides/slide6.xml" Id="Rf3ae939b173c4652" /><Relationship Type="http://schemas.openxmlformats.org/officeDocument/2006/relationships/slide" Target="/ppt/slides/slide7.xml" Id="Rf07551887fdf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66147beb14e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881aece584ca1" /><Relationship Type="http://schemas.openxmlformats.org/officeDocument/2006/relationships/theme" Target="/ppt/slideMasters/theme/theme1.xml" Id="Rb61fabc36361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881aece584c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e839ba025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015058eeb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458b83a99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275506d3e49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6622ff90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ac750b161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8d78062b8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