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c457252b9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71a2032bc84e33"/>
  </p:sldMasterIdLst>
  <p:sldIdLst>
    <p:sldId xmlns:r="http://schemas.openxmlformats.org/officeDocument/2006/relationships" id="256" r:id="R55519b5573d64f42"/>
    <p:sldId xmlns:r="http://schemas.openxmlformats.org/officeDocument/2006/relationships" id="257" r:id="Raf8525b75d324a3e"/>
    <p:sldId xmlns:r="http://schemas.openxmlformats.org/officeDocument/2006/relationships" id="258" r:id="R541f9fab3a8b4180"/>
    <p:sldId xmlns:r="http://schemas.openxmlformats.org/officeDocument/2006/relationships" id="259" r:id="Rb0bd3745dcb94463"/>
    <p:sldId xmlns:r="http://schemas.openxmlformats.org/officeDocument/2006/relationships" id="260" r:id="R303ed234e57a4d62"/>
    <p:sldId xmlns:r="http://schemas.openxmlformats.org/officeDocument/2006/relationships" id="261" r:id="R40d8f533debc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1a2032bc84e33" /><Relationship Type="http://schemas.openxmlformats.org/officeDocument/2006/relationships/slide" Target="/ppt/slides/slide1.xml" Id="R55519b5573d64f42" /><Relationship Type="http://schemas.openxmlformats.org/officeDocument/2006/relationships/slide" Target="/ppt/slides/slide2.xml" Id="Raf8525b75d324a3e" /><Relationship Type="http://schemas.openxmlformats.org/officeDocument/2006/relationships/slide" Target="/ppt/slides/slide3.xml" Id="R541f9fab3a8b4180" /><Relationship Type="http://schemas.openxmlformats.org/officeDocument/2006/relationships/slide" Target="/ppt/slides/slide4.xml" Id="Rb0bd3745dcb94463" /><Relationship Type="http://schemas.openxmlformats.org/officeDocument/2006/relationships/slide" Target="/ppt/slides/slide5.xml" Id="R303ed234e57a4d62" /><Relationship Type="http://schemas.openxmlformats.org/officeDocument/2006/relationships/slide" Target="/ppt/slides/slide6.xml" Id="R40d8f533debc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e1852265e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31fc276b742e2" /><Relationship Type="http://schemas.openxmlformats.org/officeDocument/2006/relationships/theme" Target="/ppt/slideMasters/theme/theme1.xml" Id="Re5afd2fd11ad4d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531fc276b7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7c0d6b343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17193ff32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34ccd203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9781c53b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e48acc21846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b512f7aee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