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7f2c8331034b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bfa751c86410e"/>
  </p:sldMasterIdLst>
  <p:sldIdLst>
    <p:sldId xmlns:r="http://schemas.openxmlformats.org/officeDocument/2006/relationships" id="256" r:id="R0787e1b3a8d743ae"/>
    <p:sldId xmlns:r="http://schemas.openxmlformats.org/officeDocument/2006/relationships" id="257" r:id="Rc23442e3366545e3"/>
    <p:sldId xmlns:r="http://schemas.openxmlformats.org/officeDocument/2006/relationships" id="258" r:id="Rb07e8ce934344892"/>
    <p:sldId xmlns:r="http://schemas.openxmlformats.org/officeDocument/2006/relationships" id="259" r:id="Rdd150dc58b084ce9"/>
    <p:sldId xmlns:r="http://schemas.openxmlformats.org/officeDocument/2006/relationships" id="260" r:id="R57f325e352a449ef"/>
    <p:sldId xmlns:r="http://schemas.openxmlformats.org/officeDocument/2006/relationships" id="261" r:id="R401f66c4030d4de4"/>
    <p:sldId xmlns:r="http://schemas.openxmlformats.org/officeDocument/2006/relationships" id="262" r:id="Rebe616d6f1df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bfa751c86410e" /><Relationship Type="http://schemas.openxmlformats.org/officeDocument/2006/relationships/slide" Target="/ppt/slides/slide1.xml" Id="R0787e1b3a8d743ae" /><Relationship Type="http://schemas.openxmlformats.org/officeDocument/2006/relationships/slide" Target="/ppt/slides/slide2.xml" Id="Rc23442e3366545e3" /><Relationship Type="http://schemas.openxmlformats.org/officeDocument/2006/relationships/slide" Target="/ppt/slides/slide3.xml" Id="Rb07e8ce934344892" /><Relationship Type="http://schemas.openxmlformats.org/officeDocument/2006/relationships/slide" Target="/ppt/slides/slide4.xml" Id="Rdd150dc58b084ce9" /><Relationship Type="http://schemas.openxmlformats.org/officeDocument/2006/relationships/slide" Target="/ppt/slides/slide5.xml" Id="R57f325e352a449ef" /><Relationship Type="http://schemas.openxmlformats.org/officeDocument/2006/relationships/slide" Target="/ppt/slides/slide6.xml" Id="R401f66c4030d4de4" /><Relationship Type="http://schemas.openxmlformats.org/officeDocument/2006/relationships/slide" Target="/ppt/slides/slide7.xml" Id="Rebe616d6f1df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5afae043a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9f09ae00c4c35" /><Relationship Type="http://schemas.openxmlformats.org/officeDocument/2006/relationships/theme" Target="/ppt/slideMasters/theme/theme1.xml" Id="R7c267e07cf24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c9f09ae00c4c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1e9b6bc7148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07b6a9364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30b16a06848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59b58b68a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b042ccf974d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58ffa164442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295489fe144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AUTOEXEC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AUTOEXEC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RYNNING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Ødegårds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925 093 173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