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282b039af34d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294e1b4bb64302"/>
  </p:sldMasterIdLst>
  <p:sldIdLst>
    <p:sldId xmlns:r="http://schemas.openxmlformats.org/officeDocument/2006/relationships" id="256" r:id="R5d13d3e77bb24273"/>
    <p:sldId xmlns:r="http://schemas.openxmlformats.org/officeDocument/2006/relationships" id="257" r:id="Rf27a2b11d6764e29"/>
    <p:sldId xmlns:r="http://schemas.openxmlformats.org/officeDocument/2006/relationships" id="258" r:id="Ra585655aa0404aed"/>
    <p:sldId xmlns:r="http://schemas.openxmlformats.org/officeDocument/2006/relationships" id="259" r:id="R7331aaa46277487e"/>
    <p:sldId xmlns:r="http://schemas.openxmlformats.org/officeDocument/2006/relationships" id="260" r:id="Ra2526b4c8a624f0c"/>
    <p:sldId xmlns:r="http://schemas.openxmlformats.org/officeDocument/2006/relationships" id="261" r:id="R231b560093a6439c"/>
    <p:sldId xmlns:r="http://schemas.openxmlformats.org/officeDocument/2006/relationships" id="262" r:id="R09a7857e67cf43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294e1b4bb64302" /><Relationship Type="http://schemas.openxmlformats.org/officeDocument/2006/relationships/slide" Target="/ppt/slides/slide1.xml" Id="R5d13d3e77bb24273" /><Relationship Type="http://schemas.openxmlformats.org/officeDocument/2006/relationships/slide" Target="/ppt/slides/slide2.xml" Id="Rf27a2b11d6764e29" /><Relationship Type="http://schemas.openxmlformats.org/officeDocument/2006/relationships/slide" Target="/ppt/slides/slide3.xml" Id="Ra585655aa0404aed" /><Relationship Type="http://schemas.openxmlformats.org/officeDocument/2006/relationships/slide" Target="/ppt/slides/slide4.xml" Id="R7331aaa46277487e" /><Relationship Type="http://schemas.openxmlformats.org/officeDocument/2006/relationships/slide" Target="/ppt/slides/slide5.xml" Id="Ra2526b4c8a624f0c" /><Relationship Type="http://schemas.openxmlformats.org/officeDocument/2006/relationships/slide" Target="/ppt/slides/slide6.xml" Id="R231b560093a6439c" /><Relationship Type="http://schemas.openxmlformats.org/officeDocument/2006/relationships/slide" Target="/ppt/slides/slide7.xml" Id="R09a7857e67cf43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1386a294314e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19709c371147bc" /><Relationship Type="http://schemas.openxmlformats.org/officeDocument/2006/relationships/theme" Target="/ppt/slideMasters/theme/theme1.xml" Id="Rc778038a508441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19709c371147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c3afe8360140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ae6b1ef65e43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057c36414f46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b84c314edb40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8e9ddde92a40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8d4015c8664a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5b814c9de145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HAALAND FAMILIEHOLDING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FAMILIEHOLDING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HAALAND FAMILIEHOLDING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FAMILIEHOLDING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FAMILIEHOLDING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FAMILIEHOLDING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−652 058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266 069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19 167 963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20 916 204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FAMILIEHOLDING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HAALAND BJØRN TORE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FAMILIEHOLDING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Høyenhallveien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925 067 245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FAMILIEHOLDING AS</a:t>
            </a:r>
          </a:p>
        </p:txBody>
      </p:sp>
    </p:spTree>
  </p:cSld>
  <p:clrMapOvr>
    <a:masterClrMapping xmlns:a="http://schemas.openxmlformats.org/drawingml/2006/main"/>
  </p:clrMapOvr>
</p:sld>
</file>