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60ecfb60d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52184130440ba"/>
  </p:sldMasterIdLst>
  <p:sldIdLst>
    <p:sldId xmlns:r="http://schemas.openxmlformats.org/officeDocument/2006/relationships" id="256" r:id="Re85b31455896436d"/>
    <p:sldId xmlns:r="http://schemas.openxmlformats.org/officeDocument/2006/relationships" id="257" r:id="Rdf7d8f68a8be4d6e"/>
    <p:sldId xmlns:r="http://schemas.openxmlformats.org/officeDocument/2006/relationships" id="258" r:id="R3b2143b7bd574858"/>
    <p:sldId xmlns:r="http://schemas.openxmlformats.org/officeDocument/2006/relationships" id="259" r:id="R3c248edf551044a2"/>
    <p:sldId xmlns:r="http://schemas.openxmlformats.org/officeDocument/2006/relationships" id="260" r:id="R9ec1261fe2cb4d5a"/>
    <p:sldId xmlns:r="http://schemas.openxmlformats.org/officeDocument/2006/relationships" id="261" r:id="R5409632241614ba5"/>
    <p:sldId xmlns:r="http://schemas.openxmlformats.org/officeDocument/2006/relationships" id="262" r:id="R5180d57986be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52184130440ba" /><Relationship Type="http://schemas.openxmlformats.org/officeDocument/2006/relationships/slide" Target="/ppt/slides/slide1.xml" Id="Re85b31455896436d" /><Relationship Type="http://schemas.openxmlformats.org/officeDocument/2006/relationships/slide" Target="/ppt/slides/slide2.xml" Id="Rdf7d8f68a8be4d6e" /><Relationship Type="http://schemas.openxmlformats.org/officeDocument/2006/relationships/slide" Target="/ppt/slides/slide3.xml" Id="R3b2143b7bd574858" /><Relationship Type="http://schemas.openxmlformats.org/officeDocument/2006/relationships/slide" Target="/ppt/slides/slide4.xml" Id="R3c248edf551044a2" /><Relationship Type="http://schemas.openxmlformats.org/officeDocument/2006/relationships/slide" Target="/ppt/slides/slide5.xml" Id="R9ec1261fe2cb4d5a" /><Relationship Type="http://schemas.openxmlformats.org/officeDocument/2006/relationships/slide" Target="/ppt/slides/slide6.xml" Id="R5409632241614ba5" /><Relationship Type="http://schemas.openxmlformats.org/officeDocument/2006/relationships/slide" Target="/ppt/slides/slide7.xml" Id="R5180d57986be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5e6323260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27255f344fcc" /><Relationship Type="http://schemas.openxmlformats.org/officeDocument/2006/relationships/theme" Target="/ppt/slideMasters/theme/theme1.xml" Id="R0c735f04f95a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427255f34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88c548fb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75240d4b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72135137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5cdd7aa21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ecfd69ccf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30bfe5cb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78fb48c8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