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08c6a85c5c4d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86c9c76ae14fad"/>
  </p:sldMasterIdLst>
  <p:sldIdLst>
    <p:sldId xmlns:r="http://schemas.openxmlformats.org/officeDocument/2006/relationships" id="256" r:id="R2246be3b4c85432f"/>
    <p:sldId xmlns:r="http://schemas.openxmlformats.org/officeDocument/2006/relationships" id="257" r:id="R2a1b7324b3ef44f6"/>
    <p:sldId xmlns:r="http://schemas.openxmlformats.org/officeDocument/2006/relationships" id="258" r:id="R7060ea6013074461"/>
    <p:sldId xmlns:r="http://schemas.openxmlformats.org/officeDocument/2006/relationships" id="259" r:id="R4ef144117755477b"/>
    <p:sldId xmlns:r="http://schemas.openxmlformats.org/officeDocument/2006/relationships" id="260" r:id="R19aa1796f90a429c"/>
    <p:sldId xmlns:r="http://schemas.openxmlformats.org/officeDocument/2006/relationships" id="261" r:id="Rb0516489701e45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86c9c76ae14fad" /><Relationship Type="http://schemas.openxmlformats.org/officeDocument/2006/relationships/slide" Target="/ppt/slides/slide1.xml" Id="R2246be3b4c85432f" /><Relationship Type="http://schemas.openxmlformats.org/officeDocument/2006/relationships/slide" Target="/ppt/slides/slide2.xml" Id="R2a1b7324b3ef44f6" /><Relationship Type="http://schemas.openxmlformats.org/officeDocument/2006/relationships/slide" Target="/ppt/slides/slide3.xml" Id="R7060ea6013074461" /><Relationship Type="http://schemas.openxmlformats.org/officeDocument/2006/relationships/slide" Target="/ppt/slides/slide4.xml" Id="R4ef144117755477b" /><Relationship Type="http://schemas.openxmlformats.org/officeDocument/2006/relationships/slide" Target="/ppt/slides/slide5.xml" Id="R19aa1796f90a429c" /><Relationship Type="http://schemas.openxmlformats.org/officeDocument/2006/relationships/slide" Target="/ppt/slides/slide6.xml" Id="Rb0516489701e45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0d4395918b45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dfd2a39be4374" /><Relationship Type="http://schemas.openxmlformats.org/officeDocument/2006/relationships/theme" Target="/ppt/slideMasters/theme/theme1.xml" Id="R2c82141449c64d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bdfd2a39be43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96df736b846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6516e69594c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8e7a459e64c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764fa7cc14a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28bf9b8a8644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2e336783cd4f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FIBONACCI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FIBONACCI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FIBONACCI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FIBONACCI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FIBONACCI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FIBONACCI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Magnus Larsen Svanholm, Gustav Vigelands vei 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925 044 105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FIBONACCI HOLDING AS</a:t>
            </a:r>
          </a:p>
        </p:txBody>
      </p:sp>
    </p:spTree>
  </p:cSld>
  <p:clrMapOvr>
    <a:masterClrMapping xmlns:a="http://schemas.openxmlformats.org/drawingml/2006/main"/>
  </p:clrMapOvr>
</p:sld>
</file>