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0afc995036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92a0e99a98448e"/>
  </p:sldMasterIdLst>
  <p:sldIdLst>
    <p:sldId xmlns:r="http://schemas.openxmlformats.org/officeDocument/2006/relationships" id="256" r:id="R3aeca6b544254470"/>
    <p:sldId xmlns:r="http://schemas.openxmlformats.org/officeDocument/2006/relationships" id="257" r:id="Rde5bc020691f4469"/>
    <p:sldId xmlns:r="http://schemas.openxmlformats.org/officeDocument/2006/relationships" id="258" r:id="R968a955365b3464b"/>
    <p:sldId xmlns:r="http://schemas.openxmlformats.org/officeDocument/2006/relationships" id="259" r:id="R365fb0ec9bf74d40"/>
    <p:sldId xmlns:r="http://schemas.openxmlformats.org/officeDocument/2006/relationships" id="260" r:id="Re03a15e0b0444a6e"/>
    <p:sldId xmlns:r="http://schemas.openxmlformats.org/officeDocument/2006/relationships" id="261" r:id="Rb5cd39294155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2a0e99a98448e" /><Relationship Type="http://schemas.openxmlformats.org/officeDocument/2006/relationships/slide" Target="/ppt/slides/slide1.xml" Id="R3aeca6b544254470" /><Relationship Type="http://schemas.openxmlformats.org/officeDocument/2006/relationships/slide" Target="/ppt/slides/slide2.xml" Id="Rde5bc020691f4469" /><Relationship Type="http://schemas.openxmlformats.org/officeDocument/2006/relationships/slide" Target="/ppt/slides/slide3.xml" Id="R968a955365b3464b" /><Relationship Type="http://schemas.openxmlformats.org/officeDocument/2006/relationships/slide" Target="/ppt/slides/slide4.xml" Id="R365fb0ec9bf74d40" /><Relationship Type="http://schemas.openxmlformats.org/officeDocument/2006/relationships/slide" Target="/ppt/slides/slide5.xml" Id="Re03a15e0b0444a6e" /><Relationship Type="http://schemas.openxmlformats.org/officeDocument/2006/relationships/slide" Target="/ppt/slides/slide6.xml" Id="Rb5cd39294155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7e97d04b44f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ecb0c29904e4c" /><Relationship Type="http://schemas.openxmlformats.org/officeDocument/2006/relationships/theme" Target="/ppt/slideMasters/theme/theme1.xml" Id="R4e4ffd9679e9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4ecb0c29904e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5d5afab84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938a053534e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9a3239f69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c6f02049548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2d2d73014e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120127f0a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924 973 544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 REVISJON AS</a:t>
            </a:r>
          </a:p>
        </p:txBody>
      </p:sp>
    </p:spTree>
  </p:cSld>
  <p:clrMapOvr>
    <a:masterClrMapping xmlns:a="http://schemas.openxmlformats.org/drawingml/2006/main"/>
  </p:clrMapOvr>
</p:sld>
</file>