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fba09d3e1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2ee61ba064988"/>
  </p:sldMasterIdLst>
  <p:sldIdLst>
    <p:sldId xmlns:r="http://schemas.openxmlformats.org/officeDocument/2006/relationships" id="256" r:id="Re9dc8020efc84fe0"/>
    <p:sldId xmlns:r="http://schemas.openxmlformats.org/officeDocument/2006/relationships" id="257" r:id="R0adff04bc0aa4935"/>
    <p:sldId xmlns:r="http://schemas.openxmlformats.org/officeDocument/2006/relationships" id="258" r:id="R053355dbaf8b464b"/>
    <p:sldId xmlns:r="http://schemas.openxmlformats.org/officeDocument/2006/relationships" id="259" r:id="R38a7136eefcd4d86"/>
    <p:sldId xmlns:r="http://schemas.openxmlformats.org/officeDocument/2006/relationships" id="260" r:id="Rc26dc5a51d6141bb"/>
    <p:sldId xmlns:r="http://schemas.openxmlformats.org/officeDocument/2006/relationships" id="261" r:id="Rc780660d2ff641c8"/>
    <p:sldId xmlns:r="http://schemas.openxmlformats.org/officeDocument/2006/relationships" id="262" r:id="R856c28a7445d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2ee61ba064988" /><Relationship Type="http://schemas.openxmlformats.org/officeDocument/2006/relationships/slide" Target="/ppt/slides/slide1.xml" Id="Re9dc8020efc84fe0" /><Relationship Type="http://schemas.openxmlformats.org/officeDocument/2006/relationships/slide" Target="/ppt/slides/slide2.xml" Id="R0adff04bc0aa4935" /><Relationship Type="http://schemas.openxmlformats.org/officeDocument/2006/relationships/slide" Target="/ppt/slides/slide3.xml" Id="R053355dbaf8b464b" /><Relationship Type="http://schemas.openxmlformats.org/officeDocument/2006/relationships/slide" Target="/ppt/slides/slide4.xml" Id="R38a7136eefcd4d86" /><Relationship Type="http://schemas.openxmlformats.org/officeDocument/2006/relationships/slide" Target="/ppt/slides/slide5.xml" Id="Rc26dc5a51d6141bb" /><Relationship Type="http://schemas.openxmlformats.org/officeDocument/2006/relationships/slide" Target="/ppt/slides/slide6.xml" Id="Rc780660d2ff641c8" /><Relationship Type="http://schemas.openxmlformats.org/officeDocument/2006/relationships/slide" Target="/ppt/slides/slide7.xml" Id="R856c28a7445d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e9a5f2adb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98da4414471c" /><Relationship Type="http://schemas.openxmlformats.org/officeDocument/2006/relationships/theme" Target="/ppt/slideMasters/theme/theme1.xml" Id="R13993c6d9973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598da4414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aa04dc7b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48a79a74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6655f394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ef684aa2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d98802293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0eb654cb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fc11ea2f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