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992634f1cd4d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fbc22b4ec74906"/>
  </p:sldMasterIdLst>
  <p:sldIdLst>
    <p:sldId xmlns:r="http://schemas.openxmlformats.org/officeDocument/2006/relationships" id="256" r:id="Rbb05e8e12f694ff9"/>
    <p:sldId xmlns:r="http://schemas.openxmlformats.org/officeDocument/2006/relationships" id="257" r:id="R605b5d49fa964fe4"/>
    <p:sldId xmlns:r="http://schemas.openxmlformats.org/officeDocument/2006/relationships" id="258" r:id="R207623c1c2994b16"/>
    <p:sldId xmlns:r="http://schemas.openxmlformats.org/officeDocument/2006/relationships" id="259" r:id="R2d57b2c336c544fd"/>
    <p:sldId xmlns:r="http://schemas.openxmlformats.org/officeDocument/2006/relationships" id="260" r:id="R217388eba0a14baf"/>
    <p:sldId xmlns:r="http://schemas.openxmlformats.org/officeDocument/2006/relationships" id="261" r:id="R2e1ce3f9e9be49dc"/>
    <p:sldId xmlns:r="http://schemas.openxmlformats.org/officeDocument/2006/relationships" id="262" r:id="R428d2f213faa46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fbc22b4ec74906" /><Relationship Type="http://schemas.openxmlformats.org/officeDocument/2006/relationships/slide" Target="/ppt/slides/slide1.xml" Id="Rbb05e8e12f694ff9" /><Relationship Type="http://schemas.openxmlformats.org/officeDocument/2006/relationships/slide" Target="/ppt/slides/slide2.xml" Id="R605b5d49fa964fe4" /><Relationship Type="http://schemas.openxmlformats.org/officeDocument/2006/relationships/slide" Target="/ppt/slides/slide3.xml" Id="R207623c1c2994b16" /><Relationship Type="http://schemas.openxmlformats.org/officeDocument/2006/relationships/slide" Target="/ppt/slides/slide4.xml" Id="R2d57b2c336c544fd" /><Relationship Type="http://schemas.openxmlformats.org/officeDocument/2006/relationships/slide" Target="/ppt/slides/slide5.xml" Id="R217388eba0a14baf" /><Relationship Type="http://schemas.openxmlformats.org/officeDocument/2006/relationships/slide" Target="/ppt/slides/slide6.xml" Id="R2e1ce3f9e9be49dc" /><Relationship Type="http://schemas.openxmlformats.org/officeDocument/2006/relationships/slide" Target="/ppt/slides/slide7.xml" Id="R428d2f213faa46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83f8a9c11a49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cf13ad0084c60" /><Relationship Type="http://schemas.openxmlformats.org/officeDocument/2006/relationships/theme" Target="/ppt/slideMasters/theme/theme1.xml" Id="R44b7e35939b04f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1cf13ad0084c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768ee54154e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e2dcca26f48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0cc591b0c4c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6384acfa842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0c072f13840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25eab2ba543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1dfc0eab84c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AAG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AAG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83 822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P.A. MARTINSEN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924 939 613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