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d5f619d77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554013cf8f4feb"/>
  </p:sldMasterIdLst>
  <p:sldIdLst>
    <p:sldId xmlns:r="http://schemas.openxmlformats.org/officeDocument/2006/relationships" id="256" r:id="R623a482699484edc"/>
    <p:sldId xmlns:r="http://schemas.openxmlformats.org/officeDocument/2006/relationships" id="257" r:id="R286461680e1c4489"/>
    <p:sldId xmlns:r="http://schemas.openxmlformats.org/officeDocument/2006/relationships" id="258" r:id="R6accc3e835374bea"/>
    <p:sldId xmlns:r="http://schemas.openxmlformats.org/officeDocument/2006/relationships" id="259" r:id="Rd28eb38f05a74a81"/>
    <p:sldId xmlns:r="http://schemas.openxmlformats.org/officeDocument/2006/relationships" id="260" r:id="R17fb68c6359d4a22"/>
    <p:sldId xmlns:r="http://schemas.openxmlformats.org/officeDocument/2006/relationships" id="261" r:id="R92439d9b8dcf4b13"/>
    <p:sldId xmlns:r="http://schemas.openxmlformats.org/officeDocument/2006/relationships" id="262" r:id="R6bbd3fcb18ec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54013cf8f4feb" /><Relationship Type="http://schemas.openxmlformats.org/officeDocument/2006/relationships/slide" Target="/ppt/slides/slide1.xml" Id="R623a482699484edc" /><Relationship Type="http://schemas.openxmlformats.org/officeDocument/2006/relationships/slide" Target="/ppt/slides/slide2.xml" Id="R286461680e1c4489" /><Relationship Type="http://schemas.openxmlformats.org/officeDocument/2006/relationships/slide" Target="/ppt/slides/slide3.xml" Id="R6accc3e835374bea" /><Relationship Type="http://schemas.openxmlformats.org/officeDocument/2006/relationships/slide" Target="/ppt/slides/slide4.xml" Id="Rd28eb38f05a74a81" /><Relationship Type="http://schemas.openxmlformats.org/officeDocument/2006/relationships/slide" Target="/ppt/slides/slide5.xml" Id="R17fb68c6359d4a22" /><Relationship Type="http://schemas.openxmlformats.org/officeDocument/2006/relationships/slide" Target="/ppt/slides/slide6.xml" Id="R92439d9b8dcf4b13" /><Relationship Type="http://schemas.openxmlformats.org/officeDocument/2006/relationships/slide" Target="/ppt/slides/slide7.xml" Id="R6bbd3fcb18ec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2c3cedae9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0b6cf77054427" /><Relationship Type="http://schemas.openxmlformats.org/officeDocument/2006/relationships/theme" Target="/ppt/slideMasters/theme/theme1.xml" Id="R549a227d3b5b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0b6cf7705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dbb0354947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365f64495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e964f8c6b42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4d1fa2ad946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c2ada40ee4f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831ad358b43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e05d6e1db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NBM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NEBOJSHA MIHAJLOVSKI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