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55599586cb4b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5ba189ba6544d0"/>
  </p:sldMasterIdLst>
  <p:sldIdLst>
    <p:sldId xmlns:r="http://schemas.openxmlformats.org/officeDocument/2006/relationships" id="256" r:id="Rf4d28ac8e1994b94"/>
    <p:sldId xmlns:r="http://schemas.openxmlformats.org/officeDocument/2006/relationships" id="257" r:id="Ra50f150d2032488e"/>
    <p:sldId xmlns:r="http://schemas.openxmlformats.org/officeDocument/2006/relationships" id="258" r:id="Rb9b984a874da49f0"/>
    <p:sldId xmlns:r="http://schemas.openxmlformats.org/officeDocument/2006/relationships" id="259" r:id="Rd3c7d750425a4b4e"/>
    <p:sldId xmlns:r="http://schemas.openxmlformats.org/officeDocument/2006/relationships" id="260" r:id="Rf585045e483d40b1"/>
    <p:sldId xmlns:r="http://schemas.openxmlformats.org/officeDocument/2006/relationships" id="261" r:id="Rc8a7ee61f2324732"/>
    <p:sldId xmlns:r="http://schemas.openxmlformats.org/officeDocument/2006/relationships" id="262" r:id="R954ccba582e346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5ba189ba6544d0" /><Relationship Type="http://schemas.openxmlformats.org/officeDocument/2006/relationships/slide" Target="/ppt/slides/slide1.xml" Id="Rf4d28ac8e1994b94" /><Relationship Type="http://schemas.openxmlformats.org/officeDocument/2006/relationships/slide" Target="/ppt/slides/slide2.xml" Id="Ra50f150d2032488e" /><Relationship Type="http://schemas.openxmlformats.org/officeDocument/2006/relationships/slide" Target="/ppt/slides/slide3.xml" Id="Rb9b984a874da49f0" /><Relationship Type="http://schemas.openxmlformats.org/officeDocument/2006/relationships/slide" Target="/ppt/slides/slide4.xml" Id="Rd3c7d750425a4b4e" /><Relationship Type="http://schemas.openxmlformats.org/officeDocument/2006/relationships/slide" Target="/ppt/slides/slide5.xml" Id="Rf585045e483d40b1" /><Relationship Type="http://schemas.openxmlformats.org/officeDocument/2006/relationships/slide" Target="/ppt/slides/slide6.xml" Id="Rc8a7ee61f2324732" /><Relationship Type="http://schemas.openxmlformats.org/officeDocument/2006/relationships/slide" Target="/ppt/slides/slide7.xml" Id="R954ccba582e346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cfad0852a848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e413aaf364382" /><Relationship Type="http://schemas.openxmlformats.org/officeDocument/2006/relationships/theme" Target="/ppt/slideMasters/theme/theme1.xml" Id="R1f45601080fc4a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3e413aaf3643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eb022701c43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a19834a734c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2ecafcf5844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af2a9fc7b4e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507e4958440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6689e267240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58ff0945c40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OPLAND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OPLAND MASKIN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12 372 940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816 985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661 440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4 997 460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6 784 063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GJERVAN OPLAND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Hølondvegen 321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924 824 921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