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be82e4027c42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db1c674db4250"/>
  </p:sldMasterIdLst>
  <p:sldIdLst>
    <p:sldId xmlns:r="http://schemas.openxmlformats.org/officeDocument/2006/relationships" id="256" r:id="Rc9ceced3bcad4336"/>
    <p:sldId xmlns:r="http://schemas.openxmlformats.org/officeDocument/2006/relationships" id="257" r:id="Rb53058152aa84068"/>
    <p:sldId xmlns:r="http://schemas.openxmlformats.org/officeDocument/2006/relationships" id="258" r:id="Rbdfc53acb7374dc0"/>
    <p:sldId xmlns:r="http://schemas.openxmlformats.org/officeDocument/2006/relationships" id="259" r:id="R4108049dcef143ab"/>
    <p:sldId xmlns:r="http://schemas.openxmlformats.org/officeDocument/2006/relationships" id="260" r:id="Rdcbf65e401744d40"/>
    <p:sldId xmlns:r="http://schemas.openxmlformats.org/officeDocument/2006/relationships" id="261" r:id="R851844bf2f574e91"/>
    <p:sldId xmlns:r="http://schemas.openxmlformats.org/officeDocument/2006/relationships" id="262" r:id="R3df3f0c4fb4545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db1c674db4250" /><Relationship Type="http://schemas.openxmlformats.org/officeDocument/2006/relationships/slide" Target="/ppt/slides/slide1.xml" Id="Rc9ceced3bcad4336" /><Relationship Type="http://schemas.openxmlformats.org/officeDocument/2006/relationships/slide" Target="/ppt/slides/slide2.xml" Id="Rb53058152aa84068" /><Relationship Type="http://schemas.openxmlformats.org/officeDocument/2006/relationships/slide" Target="/ppt/slides/slide3.xml" Id="Rbdfc53acb7374dc0" /><Relationship Type="http://schemas.openxmlformats.org/officeDocument/2006/relationships/slide" Target="/ppt/slides/slide4.xml" Id="R4108049dcef143ab" /><Relationship Type="http://schemas.openxmlformats.org/officeDocument/2006/relationships/slide" Target="/ppt/slides/slide5.xml" Id="Rdcbf65e401744d40" /><Relationship Type="http://schemas.openxmlformats.org/officeDocument/2006/relationships/slide" Target="/ppt/slides/slide6.xml" Id="R851844bf2f574e91" /><Relationship Type="http://schemas.openxmlformats.org/officeDocument/2006/relationships/slide" Target="/ppt/slides/slide7.xml" Id="R3df3f0c4fb4545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b30744f7b4e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f581a53c841b3" /><Relationship Type="http://schemas.openxmlformats.org/officeDocument/2006/relationships/theme" Target="/ppt/slideMasters/theme/theme1.xml" Id="R3c19fc4cd1694d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3f581a53c841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d0a2c4687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62e65d52146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3b05d08b141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57a8d3a2f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36e5aea81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a75af9b0749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405a0d81540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MLF HOLDING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MLF HOLDING I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−1 469 438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125 134 350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127 732 844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MARIA LILLY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Blindheimsbreivika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924 806 257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MLF HOLDING I AS</a:t>
            </a:r>
          </a:p>
        </p:txBody>
      </p:sp>
    </p:spTree>
  </p:cSld>
  <p:clrMapOvr>
    <a:masterClrMapping xmlns:a="http://schemas.openxmlformats.org/drawingml/2006/main"/>
  </p:clrMapOvr>
</p:sld>
</file>