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ca91eb99249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e580f208454ea8"/>
  </p:sldMasterIdLst>
  <p:sldIdLst>
    <p:sldId xmlns:r="http://schemas.openxmlformats.org/officeDocument/2006/relationships" id="256" r:id="R7e7c4276655c4076"/>
    <p:sldId xmlns:r="http://schemas.openxmlformats.org/officeDocument/2006/relationships" id="257" r:id="R8a27e6d6a3b2466b"/>
    <p:sldId xmlns:r="http://schemas.openxmlformats.org/officeDocument/2006/relationships" id="258" r:id="R599cd82b412541e7"/>
    <p:sldId xmlns:r="http://schemas.openxmlformats.org/officeDocument/2006/relationships" id="259" r:id="Re3882abb63e5483b"/>
    <p:sldId xmlns:r="http://schemas.openxmlformats.org/officeDocument/2006/relationships" id="260" r:id="R82897aea09774b0f"/>
    <p:sldId xmlns:r="http://schemas.openxmlformats.org/officeDocument/2006/relationships" id="261" r:id="R16e12ef3a59e4332"/>
    <p:sldId xmlns:r="http://schemas.openxmlformats.org/officeDocument/2006/relationships" id="262" r:id="Rbfa9a8f7fce0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580f208454ea8" /><Relationship Type="http://schemas.openxmlformats.org/officeDocument/2006/relationships/slide" Target="/ppt/slides/slide1.xml" Id="R7e7c4276655c4076" /><Relationship Type="http://schemas.openxmlformats.org/officeDocument/2006/relationships/slide" Target="/ppt/slides/slide2.xml" Id="R8a27e6d6a3b2466b" /><Relationship Type="http://schemas.openxmlformats.org/officeDocument/2006/relationships/slide" Target="/ppt/slides/slide3.xml" Id="R599cd82b412541e7" /><Relationship Type="http://schemas.openxmlformats.org/officeDocument/2006/relationships/slide" Target="/ppt/slides/slide4.xml" Id="Re3882abb63e5483b" /><Relationship Type="http://schemas.openxmlformats.org/officeDocument/2006/relationships/slide" Target="/ppt/slides/slide5.xml" Id="R82897aea09774b0f" /><Relationship Type="http://schemas.openxmlformats.org/officeDocument/2006/relationships/slide" Target="/ppt/slides/slide6.xml" Id="R16e12ef3a59e4332" /><Relationship Type="http://schemas.openxmlformats.org/officeDocument/2006/relationships/slide" Target="/ppt/slides/slide7.xml" Id="Rbfa9a8f7fce0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79efdf95048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55ea5655842db" /><Relationship Type="http://schemas.openxmlformats.org/officeDocument/2006/relationships/theme" Target="/ppt/slideMasters/theme/theme1.xml" Id="R242d2fc4884441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55ea56558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4eda2c2e5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fc4c5f8404b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45ab95b5446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b2ff5eac5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d4ab99e8447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8cb85f6c04e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53a56acc84d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MARTINSVINGEN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NORDSTAD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