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b532732fa40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70039205745c4"/>
  </p:sldMasterIdLst>
  <p:sldIdLst>
    <p:sldId xmlns:r="http://schemas.openxmlformats.org/officeDocument/2006/relationships" id="256" r:id="R6fc5cf7a577a4642"/>
    <p:sldId xmlns:r="http://schemas.openxmlformats.org/officeDocument/2006/relationships" id="257" r:id="Ra6453e4f17b14ebf"/>
    <p:sldId xmlns:r="http://schemas.openxmlformats.org/officeDocument/2006/relationships" id="258" r:id="R476fe57f4e134f2b"/>
    <p:sldId xmlns:r="http://schemas.openxmlformats.org/officeDocument/2006/relationships" id="259" r:id="R0a44597608ed480f"/>
    <p:sldId xmlns:r="http://schemas.openxmlformats.org/officeDocument/2006/relationships" id="260" r:id="Rb159615fe7df4204"/>
    <p:sldId xmlns:r="http://schemas.openxmlformats.org/officeDocument/2006/relationships" id="261" r:id="Re080363f64d0400b"/>
    <p:sldId xmlns:r="http://schemas.openxmlformats.org/officeDocument/2006/relationships" id="262" r:id="Re63da5d95de4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70039205745c4" /><Relationship Type="http://schemas.openxmlformats.org/officeDocument/2006/relationships/slide" Target="/ppt/slides/slide1.xml" Id="R6fc5cf7a577a4642" /><Relationship Type="http://schemas.openxmlformats.org/officeDocument/2006/relationships/slide" Target="/ppt/slides/slide2.xml" Id="Ra6453e4f17b14ebf" /><Relationship Type="http://schemas.openxmlformats.org/officeDocument/2006/relationships/slide" Target="/ppt/slides/slide3.xml" Id="R476fe57f4e134f2b" /><Relationship Type="http://schemas.openxmlformats.org/officeDocument/2006/relationships/slide" Target="/ppt/slides/slide4.xml" Id="R0a44597608ed480f" /><Relationship Type="http://schemas.openxmlformats.org/officeDocument/2006/relationships/slide" Target="/ppt/slides/slide5.xml" Id="Rb159615fe7df4204" /><Relationship Type="http://schemas.openxmlformats.org/officeDocument/2006/relationships/slide" Target="/ppt/slides/slide6.xml" Id="Re080363f64d0400b" /><Relationship Type="http://schemas.openxmlformats.org/officeDocument/2006/relationships/slide" Target="/ppt/slides/slide7.xml" Id="Re63da5d95de4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4a4b7662742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d3d669b36405f" /><Relationship Type="http://schemas.openxmlformats.org/officeDocument/2006/relationships/theme" Target="/ppt/slideMasters/theme/theme1.xml" Id="Rca77db6057b8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d3d669b3640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8b5906f6c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b85c5ebc6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7c3715019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81d7fd31b4b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db9fb3c7d48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2680cebf744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94db3071541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DAMMANN AXEL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924 777 338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