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52bce6463846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6d179483a34313"/>
  </p:sldMasterIdLst>
  <p:sldIdLst>
    <p:sldId xmlns:r="http://schemas.openxmlformats.org/officeDocument/2006/relationships" id="256" r:id="Rdd8828ed34454fe6"/>
    <p:sldId xmlns:r="http://schemas.openxmlformats.org/officeDocument/2006/relationships" id="257" r:id="R5f648af0c5104fa7"/>
    <p:sldId xmlns:r="http://schemas.openxmlformats.org/officeDocument/2006/relationships" id="258" r:id="R97f712cfceab4d31"/>
    <p:sldId xmlns:r="http://schemas.openxmlformats.org/officeDocument/2006/relationships" id="259" r:id="Rd9a4731335344384"/>
    <p:sldId xmlns:r="http://schemas.openxmlformats.org/officeDocument/2006/relationships" id="260" r:id="Rfe0f391c3c864d8b"/>
    <p:sldId xmlns:r="http://schemas.openxmlformats.org/officeDocument/2006/relationships" id="261" r:id="R50c09116f57b4cdd"/>
    <p:sldId xmlns:r="http://schemas.openxmlformats.org/officeDocument/2006/relationships" id="262" r:id="Rad8a0ed3146245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6d179483a34313" /><Relationship Type="http://schemas.openxmlformats.org/officeDocument/2006/relationships/slide" Target="/ppt/slides/slide1.xml" Id="Rdd8828ed34454fe6" /><Relationship Type="http://schemas.openxmlformats.org/officeDocument/2006/relationships/slide" Target="/ppt/slides/slide2.xml" Id="R5f648af0c5104fa7" /><Relationship Type="http://schemas.openxmlformats.org/officeDocument/2006/relationships/slide" Target="/ppt/slides/slide3.xml" Id="R97f712cfceab4d31" /><Relationship Type="http://schemas.openxmlformats.org/officeDocument/2006/relationships/slide" Target="/ppt/slides/slide4.xml" Id="Rd9a4731335344384" /><Relationship Type="http://schemas.openxmlformats.org/officeDocument/2006/relationships/slide" Target="/ppt/slides/slide5.xml" Id="Rfe0f391c3c864d8b" /><Relationship Type="http://schemas.openxmlformats.org/officeDocument/2006/relationships/slide" Target="/ppt/slides/slide6.xml" Id="R50c09116f57b4cdd" /><Relationship Type="http://schemas.openxmlformats.org/officeDocument/2006/relationships/slide" Target="/ppt/slides/slide7.xml" Id="Rad8a0ed3146245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50a675264b40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25e19e7d64d25" /><Relationship Type="http://schemas.openxmlformats.org/officeDocument/2006/relationships/theme" Target="/ppt/slideMasters/theme/theme1.xml" Id="R7b019e240abe47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c25e19e7d64d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0a47832c446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ace89c7dc44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ab770312240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fa2ba945748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0a116826d40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63d8a571845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9278d0eda45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ØKONOMIRÅDGIVNING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ØKONOMIRÅDGIVNING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34 800 000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DÆHLI SIGMUND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TCD HOLDING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DUENGER TOR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SNESRUD OLIV GAALAAS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GRUNDSET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ELI JOHANNE  –  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924 708 034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