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ad138e600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f895a2581435d"/>
  </p:sldMasterIdLst>
  <p:sldIdLst>
    <p:sldId xmlns:r="http://schemas.openxmlformats.org/officeDocument/2006/relationships" id="256" r:id="R51c6792843af4b4f"/>
    <p:sldId xmlns:r="http://schemas.openxmlformats.org/officeDocument/2006/relationships" id="257" r:id="R50f8f699260f4134"/>
    <p:sldId xmlns:r="http://schemas.openxmlformats.org/officeDocument/2006/relationships" id="258" r:id="R6a575ab3bd8742c1"/>
    <p:sldId xmlns:r="http://schemas.openxmlformats.org/officeDocument/2006/relationships" id="259" r:id="R91520e6db5e84061"/>
    <p:sldId xmlns:r="http://schemas.openxmlformats.org/officeDocument/2006/relationships" id="260" r:id="R09f1bbc5e87b4007"/>
    <p:sldId xmlns:r="http://schemas.openxmlformats.org/officeDocument/2006/relationships" id="261" r:id="Reace89a9da8547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f895a2581435d" /><Relationship Type="http://schemas.openxmlformats.org/officeDocument/2006/relationships/slide" Target="/ppt/slides/slide1.xml" Id="R51c6792843af4b4f" /><Relationship Type="http://schemas.openxmlformats.org/officeDocument/2006/relationships/slide" Target="/ppt/slides/slide2.xml" Id="R50f8f699260f4134" /><Relationship Type="http://schemas.openxmlformats.org/officeDocument/2006/relationships/slide" Target="/ppt/slides/slide3.xml" Id="R6a575ab3bd8742c1" /><Relationship Type="http://schemas.openxmlformats.org/officeDocument/2006/relationships/slide" Target="/ppt/slides/slide4.xml" Id="R91520e6db5e84061" /><Relationship Type="http://schemas.openxmlformats.org/officeDocument/2006/relationships/slide" Target="/ppt/slides/slide5.xml" Id="R09f1bbc5e87b4007" /><Relationship Type="http://schemas.openxmlformats.org/officeDocument/2006/relationships/slide" Target="/ppt/slides/slide6.xml" Id="Reace89a9da8547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d4d6cf5a045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f26fcdad84a40" /><Relationship Type="http://schemas.openxmlformats.org/officeDocument/2006/relationships/theme" Target="/ppt/slideMasters/theme/theme1.xml" Id="R779f8443a536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f26fcdad8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cf903956b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8444c588c4e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39226055940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e27bbee30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71b44e89f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76ad2b56848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ØKONOMIRÅDGIVNING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924 708 034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