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6995331f1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af18c2af0442b"/>
  </p:sldMasterIdLst>
  <p:sldIdLst>
    <p:sldId xmlns:r="http://schemas.openxmlformats.org/officeDocument/2006/relationships" id="256" r:id="R02802af1d22543ef"/>
    <p:sldId xmlns:r="http://schemas.openxmlformats.org/officeDocument/2006/relationships" id="257" r:id="Raaa5a301dcdf460c"/>
    <p:sldId xmlns:r="http://schemas.openxmlformats.org/officeDocument/2006/relationships" id="258" r:id="R4ef9b3707c854427"/>
    <p:sldId xmlns:r="http://schemas.openxmlformats.org/officeDocument/2006/relationships" id="259" r:id="R6ecd436db02a4f56"/>
    <p:sldId xmlns:r="http://schemas.openxmlformats.org/officeDocument/2006/relationships" id="260" r:id="R0cab6af899844315"/>
    <p:sldId xmlns:r="http://schemas.openxmlformats.org/officeDocument/2006/relationships" id="261" r:id="R828e60deebc74d60"/>
    <p:sldId xmlns:r="http://schemas.openxmlformats.org/officeDocument/2006/relationships" id="262" r:id="Rfcceec4ac932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af18c2af0442b" /><Relationship Type="http://schemas.openxmlformats.org/officeDocument/2006/relationships/slide" Target="/ppt/slides/slide1.xml" Id="R02802af1d22543ef" /><Relationship Type="http://schemas.openxmlformats.org/officeDocument/2006/relationships/slide" Target="/ppt/slides/slide2.xml" Id="Raaa5a301dcdf460c" /><Relationship Type="http://schemas.openxmlformats.org/officeDocument/2006/relationships/slide" Target="/ppt/slides/slide3.xml" Id="R4ef9b3707c854427" /><Relationship Type="http://schemas.openxmlformats.org/officeDocument/2006/relationships/slide" Target="/ppt/slides/slide4.xml" Id="R6ecd436db02a4f56" /><Relationship Type="http://schemas.openxmlformats.org/officeDocument/2006/relationships/slide" Target="/ppt/slides/slide5.xml" Id="R0cab6af899844315" /><Relationship Type="http://schemas.openxmlformats.org/officeDocument/2006/relationships/slide" Target="/ppt/slides/slide6.xml" Id="R828e60deebc74d60" /><Relationship Type="http://schemas.openxmlformats.org/officeDocument/2006/relationships/slide" Target="/ppt/slides/slide7.xml" Id="Rfcceec4ac932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9ca885910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85e978fe5458c" /><Relationship Type="http://schemas.openxmlformats.org/officeDocument/2006/relationships/theme" Target="/ppt/slideMasters/theme/theme1.xml" Id="R8eb4b5713368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85e978fe5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cbe149467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f619a3b39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531ef9df7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9d1b4ee4447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649998479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e6c56d8e2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d922c3f694a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EIDESVIK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INVEST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−5 962 131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12 437 216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384 438 349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399 940 555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signe.lund.jansen@eidesvikinvest.no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