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0eaf4808d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3e6b55b1f43b9"/>
  </p:sldMasterIdLst>
  <p:sldIdLst>
    <p:sldId xmlns:r="http://schemas.openxmlformats.org/officeDocument/2006/relationships" id="256" r:id="Reb743ab5964940e3"/>
    <p:sldId xmlns:r="http://schemas.openxmlformats.org/officeDocument/2006/relationships" id="257" r:id="R78b09a1b00774595"/>
    <p:sldId xmlns:r="http://schemas.openxmlformats.org/officeDocument/2006/relationships" id="258" r:id="R946f0e7b62a0411b"/>
    <p:sldId xmlns:r="http://schemas.openxmlformats.org/officeDocument/2006/relationships" id="259" r:id="R5b01c0bfb50f477e"/>
    <p:sldId xmlns:r="http://schemas.openxmlformats.org/officeDocument/2006/relationships" id="260" r:id="R3d48354ed96a423f"/>
    <p:sldId xmlns:r="http://schemas.openxmlformats.org/officeDocument/2006/relationships" id="261" r:id="R5fd22c6a39864bb8"/>
    <p:sldId xmlns:r="http://schemas.openxmlformats.org/officeDocument/2006/relationships" id="262" r:id="Ra61f990e413e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3e6b55b1f43b9" /><Relationship Type="http://schemas.openxmlformats.org/officeDocument/2006/relationships/slide" Target="/ppt/slides/slide1.xml" Id="Reb743ab5964940e3" /><Relationship Type="http://schemas.openxmlformats.org/officeDocument/2006/relationships/slide" Target="/ppt/slides/slide2.xml" Id="R78b09a1b00774595" /><Relationship Type="http://schemas.openxmlformats.org/officeDocument/2006/relationships/slide" Target="/ppt/slides/slide3.xml" Id="R946f0e7b62a0411b" /><Relationship Type="http://schemas.openxmlformats.org/officeDocument/2006/relationships/slide" Target="/ppt/slides/slide4.xml" Id="R5b01c0bfb50f477e" /><Relationship Type="http://schemas.openxmlformats.org/officeDocument/2006/relationships/slide" Target="/ppt/slides/slide5.xml" Id="R3d48354ed96a423f" /><Relationship Type="http://schemas.openxmlformats.org/officeDocument/2006/relationships/slide" Target="/ppt/slides/slide6.xml" Id="R5fd22c6a39864bb8" /><Relationship Type="http://schemas.openxmlformats.org/officeDocument/2006/relationships/slide" Target="/ppt/slides/slide7.xml" Id="Ra61f990e413e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e1ee075a4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68fd2c9e43c1" /><Relationship Type="http://schemas.openxmlformats.org/officeDocument/2006/relationships/theme" Target="/ppt/slideMasters/theme/theme1.xml" Id="Rea383a98f835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c68fd2c9e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aea2ea78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bf036e0c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bad62443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0f7523ca4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56ec02f29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eb229941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44b38613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MANAGEMENT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2 387 377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