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302447bf2f47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1d80c2d5544180"/>
  </p:sldMasterIdLst>
  <p:sldIdLst>
    <p:sldId xmlns:r="http://schemas.openxmlformats.org/officeDocument/2006/relationships" id="256" r:id="R365ee12ad4944a58"/>
    <p:sldId xmlns:r="http://schemas.openxmlformats.org/officeDocument/2006/relationships" id="257" r:id="R09ad7b20ed8c47ea"/>
    <p:sldId xmlns:r="http://schemas.openxmlformats.org/officeDocument/2006/relationships" id="258" r:id="R5e1cab1bb93f4d35"/>
    <p:sldId xmlns:r="http://schemas.openxmlformats.org/officeDocument/2006/relationships" id="259" r:id="Recc852d05c0d4ebc"/>
    <p:sldId xmlns:r="http://schemas.openxmlformats.org/officeDocument/2006/relationships" id="260" r:id="R71f02142b63c41d8"/>
    <p:sldId xmlns:r="http://schemas.openxmlformats.org/officeDocument/2006/relationships" id="261" r:id="R402b894e15834974"/>
    <p:sldId xmlns:r="http://schemas.openxmlformats.org/officeDocument/2006/relationships" id="262" r:id="Rab3ff1c4fb6548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1d80c2d5544180" /><Relationship Type="http://schemas.openxmlformats.org/officeDocument/2006/relationships/slide" Target="/ppt/slides/slide1.xml" Id="R365ee12ad4944a58" /><Relationship Type="http://schemas.openxmlformats.org/officeDocument/2006/relationships/slide" Target="/ppt/slides/slide2.xml" Id="R09ad7b20ed8c47ea" /><Relationship Type="http://schemas.openxmlformats.org/officeDocument/2006/relationships/slide" Target="/ppt/slides/slide3.xml" Id="R5e1cab1bb93f4d35" /><Relationship Type="http://schemas.openxmlformats.org/officeDocument/2006/relationships/slide" Target="/ppt/slides/slide4.xml" Id="Recc852d05c0d4ebc" /><Relationship Type="http://schemas.openxmlformats.org/officeDocument/2006/relationships/slide" Target="/ppt/slides/slide5.xml" Id="R71f02142b63c41d8" /><Relationship Type="http://schemas.openxmlformats.org/officeDocument/2006/relationships/slide" Target="/ppt/slides/slide6.xml" Id="R402b894e15834974" /><Relationship Type="http://schemas.openxmlformats.org/officeDocument/2006/relationships/slide" Target="/ppt/slides/slide7.xml" Id="Rab3ff1c4fb6548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8651b6641446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8e5500d0f4770" /><Relationship Type="http://schemas.openxmlformats.org/officeDocument/2006/relationships/theme" Target="/ppt/slideMasters/theme/theme1.xml" Id="R416d78bbb60741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58e5500d0f47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1f3c982c641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196f5ee404f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f7ebbc0f243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f231395ae40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8d0d9a6834c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f929101e340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04e2d1e3041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HAJT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HAJT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533 589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1 818 584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5 819 204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TAARLAND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Lensmannsveien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924 686 847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HAJT AS</a:t>
            </a:r>
          </a:p>
        </p:txBody>
      </p:sp>
    </p:spTree>
  </p:cSld>
  <p:clrMapOvr>
    <a:masterClrMapping xmlns:a="http://schemas.openxmlformats.org/drawingml/2006/main"/>
  </p:clrMapOvr>
</p:sld>
</file>