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bcba91eb1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4bab58a95486c"/>
  </p:sldMasterIdLst>
  <p:sldIdLst>
    <p:sldId xmlns:r="http://schemas.openxmlformats.org/officeDocument/2006/relationships" id="256" r:id="R29a4736dba334aa3"/>
    <p:sldId xmlns:r="http://schemas.openxmlformats.org/officeDocument/2006/relationships" id="257" r:id="R26c1393a61b34eab"/>
    <p:sldId xmlns:r="http://schemas.openxmlformats.org/officeDocument/2006/relationships" id="258" r:id="R9d63d631e5254fa5"/>
    <p:sldId xmlns:r="http://schemas.openxmlformats.org/officeDocument/2006/relationships" id="259" r:id="R5d6c40fb64ad4390"/>
    <p:sldId xmlns:r="http://schemas.openxmlformats.org/officeDocument/2006/relationships" id="260" r:id="Rfa375539fa7b4795"/>
    <p:sldId xmlns:r="http://schemas.openxmlformats.org/officeDocument/2006/relationships" id="261" r:id="Rf8f47fe66795431f"/>
    <p:sldId xmlns:r="http://schemas.openxmlformats.org/officeDocument/2006/relationships" id="262" r:id="R643b91d40159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4bab58a95486c" /><Relationship Type="http://schemas.openxmlformats.org/officeDocument/2006/relationships/slide" Target="/ppt/slides/slide1.xml" Id="R29a4736dba334aa3" /><Relationship Type="http://schemas.openxmlformats.org/officeDocument/2006/relationships/slide" Target="/ppt/slides/slide2.xml" Id="R26c1393a61b34eab" /><Relationship Type="http://schemas.openxmlformats.org/officeDocument/2006/relationships/slide" Target="/ppt/slides/slide3.xml" Id="R9d63d631e5254fa5" /><Relationship Type="http://schemas.openxmlformats.org/officeDocument/2006/relationships/slide" Target="/ppt/slides/slide4.xml" Id="R5d6c40fb64ad4390" /><Relationship Type="http://schemas.openxmlformats.org/officeDocument/2006/relationships/slide" Target="/ppt/slides/slide5.xml" Id="Rfa375539fa7b4795" /><Relationship Type="http://schemas.openxmlformats.org/officeDocument/2006/relationships/slide" Target="/ppt/slides/slide6.xml" Id="Rf8f47fe66795431f" /><Relationship Type="http://schemas.openxmlformats.org/officeDocument/2006/relationships/slide" Target="/ppt/slides/slide7.xml" Id="R643b91d40159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def81c623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5b441a34d46e6" /><Relationship Type="http://schemas.openxmlformats.org/officeDocument/2006/relationships/theme" Target="/ppt/slideMasters/theme/theme1.xml" Id="R962f1d2f78cf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5b441a34d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522039fe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4f2da7e042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a9222310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55541c1c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e9f02e3c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4d7db847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db23e17c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