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daf9588b5744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22556b5bc4ccb"/>
  </p:sldMasterIdLst>
  <p:sldIdLst>
    <p:sldId xmlns:r="http://schemas.openxmlformats.org/officeDocument/2006/relationships" id="256" r:id="R05f091909e0f4a60"/>
    <p:sldId xmlns:r="http://schemas.openxmlformats.org/officeDocument/2006/relationships" id="257" r:id="R39db9b487edc4376"/>
    <p:sldId xmlns:r="http://schemas.openxmlformats.org/officeDocument/2006/relationships" id="258" r:id="R8b9ba1700d2544c2"/>
    <p:sldId xmlns:r="http://schemas.openxmlformats.org/officeDocument/2006/relationships" id="259" r:id="R2a4364e77ea443a5"/>
    <p:sldId xmlns:r="http://schemas.openxmlformats.org/officeDocument/2006/relationships" id="260" r:id="Rb203fa3152b848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22556b5bc4ccb" /><Relationship Type="http://schemas.openxmlformats.org/officeDocument/2006/relationships/slide" Target="/ppt/slides/slide1.xml" Id="R05f091909e0f4a60" /><Relationship Type="http://schemas.openxmlformats.org/officeDocument/2006/relationships/slide" Target="/ppt/slides/slide2.xml" Id="R39db9b487edc4376" /><Relationship Type="http://schemas.openxmlformats.org/officeDocument/2006/relationships/slide" Target="/ppt/slides/slide3.xml" Id="R8b9ba1700d2544c2" /><Relationship Type="http://schemas.openxmlformats.org/officeDocument/2006/relationships/slide" Target="/ppt/slides/slide4.xml" Id="R2a4364e77ea443a5" /><Relationship Type="http://schemas.openxmlformats.org/officeDocument/2006/relationships/slide" Target="/ppt/slides/slide5.xml" Id="Rb203fa3152b848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ea71fcbc9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eb1ce41c74f52" /><Relationship Type="http://schemas.openxmlformats.org/officeDocument/2006/relationships/theme" Target="/ppt/slideMasters/theme/theme1.xml" Id="Rae00ea37578e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eeb1ce41c7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53d0dfa57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311636ab744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04430971b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589da5a4d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4b8c4f31347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PROPTIKOM AB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PROPTIKOM AB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PROPTIKOM AB ble etablert [år] og holder til i Se 443 30 Lerum.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PROPTIKOM AB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PROPTIKOM AB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PROPTIKOM AB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Bagges Torg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 443 30 Lerum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924 677 007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PROPTIKOM AB</a:t>
            </a:r>
          </a:p>
        </p:txBody>
      </p:sp>
    </p:spTree>
  </p:cSld>
  <p:clrMapOvr>
    <a:masterClrMapping xmlns:a="http://schemas.openxmlformats.org/drawingml/2006/main"/>
  </p:clrMapOvr>
</p:sld>
</file>