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21fa9bb8b141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ac40e740e54bb3"/>
  </p:sldMasterIdLst>
  <p:sldIdLst>
    <p:sldId xmlns:r="http://schemas.openxmlformats.org/officeDocument/2006/relationships" id="256" r:id="R6847830bc037470b"/>
    <p:sldId xmlns:r="http://schemas.openxmlformats.org/officeDocument/2006/relationships" id="257" r:id="Rb9bc3b890bed4350"/>
    <p:sldId xmlns:r="http://schemas.openxmlformats.org/officeDocument/2006/relationships" id="258" r:id="R571518ab0c534aaa"/>
    <p:sldId xmlns:r="http://schemas.openxmlformats.org/officeDocument/2006/relationships" id="259" r:id="Read5f463418e4baa"/>
    <p:sldId xmlns:r="http://schemas.openxmlformats.org/officeDocument/2006/relationships" id="260" r:id="R2cb8c0e847fe4ee9"/>
    <p:sldId xmlns:r="http://schemas.openxmlformats.org/officeDocument/2006/relationships" id="261" r:id="R507236904f354abd"/>
    <p:sldId xmlns:r="http://schemas.openxmlformats.org/officeDocument/2006/relationships" id="262" r:id="R2f63b824958b4c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ac40e740e54bb3" /><Relationship Type="http://schemas.openxmlformats.org/officeDocument/2006/relationships/slide" Target="/ppt/slides/slide1.xml" Id="R6847830bc037470b" /><Relationship Type="http://schemas.openxmlformats.org/officeDocument/2006/relationships/slide" Target="/ppt/slides/slide2.xml" Id="Rb9bc3b890bed4350" /><Relationship Type="http://schemas.openxmlformats.org/officeDocument/2006/relationships/slide" Target="/ppt/slides/slide3.xml" Id="R571518ab0c534aaa" /><Relationship Type="http://schemas.openxmlformats.org/officeDocument/2006/relationships/slide" Target="/ppt/slides/slide4.xml" Id="Read5f463418e4baa" /><Relationship Type="http://schemas.openxmlformats.org/officeDocument/2006/relationships/slide" Target="/ppt/slides/slide5.xml" Id="R2cb8c0e847fe4ee9" /><Relationship Type="http://schemas.openxmlformats.org/officeDocument/2006/relationships/slide" Target="/ppt/slides/slide6.xml" Id="R507236904f354abd" /><Relationship Type="http://schemas.openxmlformats.org/officeDocument/2006/relationships/slide" Target="/ppt/slides/slide7.xml" Id="R2f63b824958b4c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d1522031a74f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70b17053e438a" /><Relationship Type="http://schemas.openxmlformats.org/officeDocument/2006/relationships/theme" Target="/ppt/slideMasters/theme/theme1.xml" Id="R3a132ba3bb2844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670b17053e43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081e5081f47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642f008f740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55bfe2aec43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30aca81ec41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6f0f2ef0e4f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4250218b140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f37098a3942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SKAGERAK ØKONOMIPARTNER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SKAGERAK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SKAGERAK ØKONOMIPARTNER AS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SKAGERAK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SKAGERAK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SKAGERAK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5 225 992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228 316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204 491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1 066 307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2 759 937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SKAGERAK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SKAGERAK CONSULTING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BERIT GRAMM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JESSESEN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SKAGERAK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Tassebekkveien 354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924 676 833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SKAGERAK ØKONOMIPARTNER AS</a:t>
            </a:r>
          </a:p>
        </p:txBody>
      </p:sp>
    </p:spTree>
  </p:cSld>
  <p:clrMapOvr>
    <a:masterClrMapping xmlns:a="http://schemas.openxmlformats.org/drawingml/2006/main"/>
  </p:clrMapOvr>
</p:sld>
</file>