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83fb206d7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1a1c39b79b4fb5"/>
  </p:sldMasterIdLst>
  <p:sldIdLst>
    <p:sldId xmlns:r="http://schemas.openxmlformats.org/officeDocument/2006/relationships" id="256" r:id="R51e79d3cd48b4753"/>
    <p:sldId xmlns:r="http://schemas.openxmlformats.org/officeDocument/2006/relationships" id="257" r:id="Rccbcebac14f64931"/>
    <p:sldId xmlns:r="http://schemas.openxmlformats.org/officeDocument/2006/relationships" id="258" r:id="R8e00eec9e1c9460f"/>
    <p:sldId xmlns:r="http://schemas.openxmlformats.org/officeDocument/2006/relationships" id="259" r:id="Rfdf62256f3074eb1"/>
    <p:sldId xmlns:r="http://schemas.openxmlformats.org/officeDocument/2006/relationships" id="260" r:id="Rba197c92049049eb"/>
    <p:sldId xmlns:r="http://schemas.openxmlformats.org/officeDocument/2006/relationships" id="261" r:id="R4cac4a2030a74f64"/>
    <p:sldId xmlns:r="http://schemas.openxmlformats.org/officeDocument/2006/relationships" id="262" r:id="R4402b26babf2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a1c39b79b4fb5" /><Relationship Type="http://schemas.openxmlformats.org/officeDocument/2006/relationships/slide" Target="/ppt/slides/slide1.xml" Id="R51e79d3cd48b4753" /><Relationship Type="http://schemas.openxmlformats.org/officeDocument/2006/relationships/slide" Target="/ppt/slides/slide2.xml" Id="Rccbcebac14f64931" /><Relationship Type="http://schemas.openxmlformats.org/officeDocument/2006/relationships/slide" Target="/ppt/slides/slide3.xml" Id="R8e00eec9e1c9460f" /><Relationship Type="http://schemas.openxmlformats.org/officeDocument/2006/relationships/slide" Target="/ppt/slides/slide4.xml" Id="Rfdf62256f3074eb1" /><Relationship Type="http://schemas.openxmlformats.org/officeDocument/2006/relationships/slide" Target="/ppt/slides/slide5.xml" Id="Rba197c92049049eb" /><Relationship Type="http://schemas.openxmlformats.org/officeDocument/2006/relationships/slide" Target="/ppt/slides/slide6.xml" Id="R4cac4a2030a74f64" /><Relationship Type="http://schemas.openxmlformats.org/officeDocument/2006/relationships/slide" Target="/ppt/slides/slide7.xml" Id="R4402b26babf2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b890a039f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68b74eacc4cd6" /><Relationship Type="http://schemas.openxmlformats.org/officeDocument/2006/relationships/theme" Target="/ppt/slideMasters/theme/theme1.xml" Id="R55b1cea992e841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68b74eacc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b12b90d8144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fc33bfd5144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df052763941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259cb5d4046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caee1ffc94b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78769c08e41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9760f396c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VIRGINIA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124 917 684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223 128 061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KAHETH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O. KNUDSEN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MÆHLE &amp; CO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924 671 548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