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8584cbdff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a3c5ec2294d2d"/>
  </p:sldMasterIdLst>
  <p:sldIdLst>
    <p:sldId xmlns:r="http://schemas.openxmlformats.org/officeDocument/2006/relationships" id="256" r:id="R7dc5fef2e98b43c5"/>
    <p:sldId xmlns:r="http://schemas.openxmlformats.org/officeDocument/2006/relationships" id="257" r:id="R15f82d2610d54c63"/>
    <p:sldId xmlns:r="http://schemas.openxmlformats.org/officeDocument/2006/relationships" id="258" r:id="R18e03b1ae71b417c"/>
    <p:sldId xmlns:r="http://schemas.openxmlformats.org/officeDocument/2006/relationships" id="259" r:id="R17d56360578f4206"/>
    <p:sldId xmlns:r="http://schemas.openxmlformats.org/officeDocument/2006/relationships" id="260" r:id="R3acf9b9737454767"/>
    <p:sldId xmlns:r="http://schemas.openxmlformats.org/officeDocument/2006/relationships" id="261" r:id="R0170b4ee58284f26"/>
    <p:sldId xmlns:r="http://schemas.openxmlformats.org/officeDocument/2006/relationships" id="262" r:id="R4409879c4381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a3c5ec2294d2d" /><Relationship Type="http://schemas.openxmlformats.org/officeDocument/2006/relationships/slide" Target="/ppt/slides/slide1.xml" Id="R7dc5fef2e98b43c5" /><Relationship Type="http://schemas.openxmlformats.org/officeDocument/2006/relationships/slide" Target="/ppt/slides/slide2.xml" Id="R15f82d2610d54c63" /><Relationship Type="http://schemas.openxmlformats.org/officeDocument/2006/relationships/slide" Target="/ppt/slides/slide3.xml" Id="R18e03b1ae71b417c" /><Relationship Type="http://schemas.openxmlformats.org/officeDocument/2006/relationships/slide" Target="/ppt/slides/slide4.xml" Id="R17d56360578f4206" /><Relationship Type="http://schemas.openxmlformats.org/officeDocument/2006/relationships/slide" Target="/ppt/slides/slide5.xml" Id="R3acf9b9737454767" /><Relationship Type="http://schemas.openxmlformats.org/officeDocument/2006/relationships/slide" Target="/ppt/slides/slide6.xml" Id="R0170b4ee58284f26" /><Relationship Type="http://schemas.openxmlformats.org/officeDocument/2006/relationships/slide" Target="/ppt/slides/slide7.xml" Id="R4409879c4381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c90510ff4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5872fb88478a" /><Relationship Type="http://schemas.openxmlformats.org/officeDocument/2006/relationships/theme" Target="/ppt/slideMasters/theme/theme1.xml" Id="Re1ffe61cc65a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15872fb88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832a21b3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7f698024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f259357c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144e8812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b09f588c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1072287e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e2a181dc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