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c1426858af42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2c299ea95c4316"/>
  </p:sldMasterIdLst>
  <p:sldIdLst>
    <p:sldId xmlns:r="http://schemas.openxmlformats.org/officeDocument/2006/relationships" id="256" r:id="R6400322d9282462c"/>
    <p:sldId xmlns:r="http://schemas.openxmlformats.org/officeDocument/2006/relationships" id="257" r:id="R8d822ee9a1de4eb9"/>
    <p:sldId xmlns:r="http://schemas.openxmlformats.org/officeDocument/2006/relationships" id="258" r:id="R8cd08ed849e34520"/>
    <p:sldId xmlns:r="http://schemas.openxmlformats.org/officeDocument/2006/relationships" id="259" r:id="R4296614aa8c74ab0"/>
    <p:sldId xmlns:r="http://schemas.openxmlformats.org/officeDocument/2006/relationships" id="260" r:id="R0e0c08c6a8be4769"/>
    <p:sldId xmlns:r="http://schemas.openxmlformats.org/officeDocument/2006/relationships" id="261" r:id="Rb8a4be3942bc4bde"/>
    <p:sldId xmlns:r="http://schemas.openxmlformats.org/officeDocument/2006/relationships" id="262" r:id="R8b3302802e3547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2c299ea95c4316" /><Relationship Type="http://schemas.openxmlformats.org/officeDocument/2006/relationships/slide" Target="/ppt/slides/slide1.xml" Id="R6400322d9282462c" /><Relationship Type="http://schemas.openxmlformats.org/officeDocument/2006/relationships/slide" Target="/ppt/slides/slide2.xml" Id="R8d822ee9a1de4eb9" /><Relationship Type="http://schemas.openxmlformats.org/officeDocument/2006/relationships/slide" Target="/ppt/slides/slide3.xml" Id="R8cd08ed849e34520" /><Relationship Type="http://schemas.openxmlformats.org/officeDocument/2006/relationships/slide" Target="/ppt/slides/slide4.xml" Id="R4296614aa8c74ab0" /><Relationship Type="http://schemas.openxmlformats.org/officeDocument/2006/relationships/slide" Target="/ppt/slides/slide5.xml" Id="R0e0c08c6a8be4769" /><Relationship Type="http://schemas.openxmlformats.org/officeDocument/2006/relationships/slide" Target="/ppt/slides/slide6.xml" Id="Rb8a4be3942bc4bde" /><Relationship Type="http://schemas.openxmlformats.org/officeDocument/2006/relationships/slide" Target="/ppt/slides/slide7.xml" Id="R8b3302802e3547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5de7585f447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809e39e72447c" /><Relationship Type="http://schemas.openxmlformats.org/officeDocument/2006/relationships/theme" Target="/ppt/slideMasters/theme/theme1.xml" Id="R9b7380282c8f40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1809e39e7244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828969ac44e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ea46d60a14e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0bcf14fd343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dc77ea8cd41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46775fc4b4d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988ececcf4f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122a5b4c047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JHML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JHML HOLDING AS ble etablert [år] og holder til i His.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594 632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1 703 699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2 289 757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LARSSEN JAN HELGE MEYER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Ordfører Nielsens vei 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4817 His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924 573 058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