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e533d6a2d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493ab000649fb"/>
  </p:sldMasterIdLst>
  <p:sldIdLst>
    <p:sldId xmlns:r="http://schemas.openxmlformats.org/officeDocument/2006/relationships" id="256" r:id="R692fac210a034201"/>
    <p:sldId xmlns:r="http://schemas.openxmlformats.org/officeDocument/2006/relationships" id="257" r:id="Rf58c36a300c14bd2"/>
    <p:sldId xmlns:r="http://schemas.openxmlformats.org/officeDocument/2006/relationships" id="258" r:id="Rcbf3e975ea944fb5"/>
    <p:sldId xmlns:r="http://schemas.openxmlformats.org/officeDocument/2006/relationships" id="259" r:id="R2c0a2f288fcd4f7f"/>
    <p:sldId xmlns:r="http://schemas.openxmlformats.org/officeDocument/2006/relationships" id="260" r:id="R3e7ee0c813494807"/>
    <p:sldId xmlns:r="http://schemas.openxmlformats.org/officeDocument/2006/relationships" id="261" r:id="R189e38925cba42c9"/>
    <p:sldId xmlns:r="http://schemas.openxmlformats.org/officeDocument/2006/relationships" id="262" r:id="R66ddb1e5a2d5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493ab000649fb" /><Relationship Type="http://schemas.openxmlformats.org/officeDocument/2006/relationships/slide" Target="/ppt/slides/slide1.xml" Id="R692fac210a034201" /><Relationship Type="http://schemas.openxmlformats.org/officeDocument/2006/relationships/slide" Target="/ppt/slides/slide2.xml" Id="Rf58c36a300c14bd2" /><Relationship Type="http://schemas.openxmlformats.org/officeDocument/2006/relationships/slide" Target="/ppt/slides/slide3.xml" Id="Rcbf3e975ea944fb5" /><Relationship Type="http://schemas.openxmlformats.org/officeDocument/2006/relationships/slide" Target="/ppt/slides/slide4.xml" Id="R2c0a2f288fcd4f7f" /><Relationship Type="http://schemas.openxmlformats.org/officeDocument/2006/relationships/slide" Target="/ppt/slides/slide5.xml" Id="R3e7ee0c813494807" /><Relationship Type="http://schemas.openxmlformats.org/officeDocument/2006/relationships/slide" Target="/ppt/slides/slide6.xml" Id="R189e38925cba42c9" /><Relationship Type="http://schemas.openxmlformats.org/officeDocument/2006/relationships/slide" Target="/ppt/slides/slide7.xml" Id="R66ddb1e5a2d5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97d8392ac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3e3a83f944d9c" /><Relationship Type="http://schemas.openxmlformats.org/officeDocument/2006/relationships/theme" Target="/ppt/slideMasters/theme/theme1.xml" Id="R9639a70ec90e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3e3a83f94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d2e81500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eaaecc24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d44183ff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de306a69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31e09169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e455d7c3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99bed395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