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dd76f99ac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44f4753c64918"/>
  </p:sldMasterIdLst>
  <p:sldIdLst>
    <p:sldId xmlns:r="http://schemas.openxmlformats.org/officeDocument/2006/relationships" id="256" r:id="R29ef9c627b8840ef"/>
    <p:sldId xmlns:r="http://schemas.openxmlformats.org/officeDocument/2006/relationships" id="257" r:id="Ra5bec72ebf824c9e"/>
    <p:sldId xmlns:r="http://schemas.openxmlformats.org/officeDocument/2006/relationships" id="258" r:id="Rdc009481b0284f82"/>
    <p:sldId xmlns:r="http://schemas.openxmlformats.org/officeDocument/2006/relationships" id="259" r:id="R6de00892fac34816"/>
    <p:sldId xmlns:r="http://schemas.openxmlformats.org/officeDocument/2006/relationships" id="260" r:id="R66a8d3e7aa5e48b2"/>
    <p:sldId xmlns:r="http://schemas.openxmlformats.org/officeDocument/2006/relationships" id="261" r:id="R741afe1cf455400c"/>
    <p:sldId xmlns:r="http://schemas.openxmlformats.org/officeDocument/2006/relationships" id="262" r:id="Rd9f12d05df56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44f4753c64918" /><Relationship Type="http://schemas.openxmlformats.org/officeDocument/2006/relationships/slide" Target="/ppt/slides/slide1.xml" Id="R29ef9c627b8840ef" /><Relationship Type="http://schemas.openxmlformats.org/officeDocument/2006/relationships/slide" Target="/ppt/slides/slide2.xml" Id="Ra5bec72ebf824c9e" /><Relationship Type="http://schemas.openxmlformats.org/officeDocument/2006/relationships/slide" Target="/ppt/slides/slide3.xml" Id="Rdc009481b0284f82" /><Relationship Type="http://schemas.openxmlformats.org/officeDocument/2006/relationships/slide" Target="/ppt/slides/slide4.xml" Id="R6de00892fac34816" /><Relationship Type="http://schemas.openxmlformats.org/officeDocument/2006/relationships/slide" Target="/ppt/slides/slide5.xml" Id="R66a8d3e7aa5e48b2" /><Relationship Type="http://schemas.openxmlformats.org/officeDocument/2006/relationships/slide" Target="/ppt/slides/slide6.xml" Id="R741afe1cf455400c" /><Relationship Type="http://schemas.openxmlformats.org/officeDocument/2006/relationships/slide" Target="/ppt/slides/slide7.xml" Id="Rd9f12d05df56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85413ffeb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2842ee9b74603" /><Relationship Type="http://schemas.openxmlformats.org/officeDocument/2006/relationships/theme" Target="/ppt/slideMasters/theme/theme1.xml" Id="R9d5a3e852ffa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2842ee9b7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c6c663118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65e1de941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6c37c4fe3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fb8e9cd0f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9aa6f1612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4cef87b604c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4775027cc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MOTION VECTOR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MOTION VECTOR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NYGAARD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Espeland, Østerli terrasse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924 557 672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MOTION VECTOR AS</a:t>
            </a:r>
          </a:p>
        </p:txBody>
      </p:sp>
    </p:spTree>
  </p:cSld>
  <p:clrMapOvr>
    <a:masterClrMapping xmlns:a="http://schemas.openxmlformats.org/drawingml/2006/main"/>
  </p:clrMapOvr>
</p:sld>
</file>