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0a3828f9c049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3eaa8fcb2b4ea8"/>
  </p:sldMasterIdLst>
  <p:sldIdLst>
    <p:sldId xmlns:r="http://schemas.openxmlformats.org/officeDocument/2006/relationships" id="256" r:id="R229ab1edef394517"/>
    <p:sldId xmlns:r="http://schemas.openxmlformats.org/officeDocument/2006/relationships" id="257" r:id="R861929e025104ac7"/>
    <p:sldId xmlns:r="http://schemas.openxmlformats.org/officeDocument/2006/relationships" id="258" r:id="Rf5dc53ca6a4948d6"/>
    <p:sldId xmlns:r="http://schemas.openxmlformats.org/officeDocument/2006/relationships" id="259" r:id="R8796b6e7d42f4558"/>
    <p:sldId xmlns:r="http://schemas.openxmlformats.org/officeDocument/2006/relationships" id="260" r:id="Rffe8eae500eb45c4"/>
    <p:sldId xmlns:r="http://schemas.openxmlformats.org/officeDocument/2006/relationships" id="261" r:id="R808a5226690c4061"/>
    <p:sldId xmlns:r="http://schemas.openxmlformats.org/officeDocument/2006/relationships" id="262" r:id="R167e5cb06e9749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3eaa8fcb2b4ea8" /><Relationship Type="http://schemas.openxmlformats.org/officeDocument/2006/relationships/slide" Target="/ppt/slides/slide1.xml" Id="R229ab1edef394517" /><Relationship Type="http://schemas.openxmlformats.org/officeDocument/2006/relationships/slide" Target="/ppt/slides/slide2.xml" Id="R861929e025104ac7" /><Relationship Type="http://schemas.openxmlformats.org/officeDocument/2006/relationships/slide" Target="/ppt/slides/slide3.xml" Id="Rf5dc53ca6a4948d6" /><Relationship Type="http://schemas.openxmlformats.org/officeDocument/2006/relationships/slide" Target="/ppt/slides/slide4.xml" Id="R8796b6e7d42f4558" /><Relationship Type="http://schemas.openxmlformats.org/officeDocument/2006/relationships/slide" Target="/ppt/slides/slide5.xml" Id="Rffe8eae500eb45c4" /><Relationship Type="http://schemas.openxmlformats.org/officeDocument/2006/relationships/slide" Target="/ppt/slides/slide6.xml" Id="R808a5226690c4061" /><Relationship Type="http://schemas.openxmlformats.org/officeDocument/2006/relationships/slide" Target="/ppt/slides/slide7.xml" Id="R167e5cb06e9749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ec97beb4c547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d5db7d6a4473b" /><Relationship Type="http://schemas.openxmlformats.org/officeDocument/2006/relationships/theme" Target="/ppt/slideMasters/theme/theme1.xml" Id="R30118f962d4447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9d5db7d6a447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9960bd88544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4ee313d2a43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30576323749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dc8066d6844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8efd0b1834d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1e512c6ad4d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760194d0a4f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VEKST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30 887 803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30 427 760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28 970 889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50 200 069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71 365 630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VEKSTBYGGEREN AS  –  34,6 %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 DAHL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REGNSKAPSKONTORET AS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WIBECHE ISEBAKKE PAULSEN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PENGEBINGEN AS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WIP HOLDING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Solbråveien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924 548 401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VEKST AS</a:t>
            </a:r>
          </a:p>
        </p:txBody>
      </p:sp>
    </p:spTree>
  </p:cSld>
  <p:clrMapOvr>
    <a:masterClrMapping xmlns:a="http://schemas.openxmlformats.org/drawingml/2006/main"/>
  </p:clrMapOvr>
</p:sld>
</file>