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dfcc5eca6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b82ddbc4b44dc"/>
  </p:sldMasterIdLst>
  <p:sldIdLst>
    <p:sldId xmlns:r="http://schemas.openxmlformats.org/officeDocument/2006/relationships" id="256" r:id="R9d9bb8eaca344bf8"/>
    <p:sldId xmlns:r="http://schemas.openxmlformats.org/officeDocument/2006/relationships" id="257" r:id="Rec069c7bd6f14269"/>
    <p:sldId xmlns:r="http://schemas.openxmlformats.org/officeDocument/2006/relationships" id="258" r:id="Rcb6363a0b6cf4485"/>
    <p:sldId xmlns:r="http://schemas.openxmlformats.org/officeDocument/2006/relationships" id="259" r:id="R5719572e4cf04f35"/>
    <p:sldId xmlns:r="http://schemas.openxmlformats.org/officeDocument/2006/relationships" id="260" r:id="R157ae89efe8a4d95"/>
    <p:sldId xmlns:r="http://schemas.openxmlformats.org/officeDocument/2006/relationships" id="261" r:id="R3c9e2ba51f964eee"/>
    <p:sldId xmlns:r="http://schemas.openxmlformats.org/officeDocument/2006/relationships" id="262" r:id="Re235e124150b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b82ddbc4b44dc" /><Relationship Type="http://schemas.openxmlformats.org/officeDocument/2006/relationships/slide" Target="/ppt/slides/slide1.xml" Id="R9d9bb8eaca344bf8" /><Relationship Type="http://schemas.openxmlformats.org/officeDocument/2006/relationships/slide" Target="/ppt/slides/slide2.xml" Id="Rec069c7bd6f14269" /><Relationship Type="http://schemas.openxmlformats.org/officeDocument/2006/relationships/slide" Target="/ppt/slides/slide3.xml" Id="Rcb6363a0b6cf4485" /><Relationship Type="http://schemas.openxmlformats.org/officeDocument/2006/relationships/slide" Target="/ppt/slides/slide4.xml" Id="R5719572e4cf04f35" /><Relationship Type="http://schemas.openxmlformats.org/officeDocument/2006/relationships/slide" Target="/ppt/slides/slide5.xml" Id="R157ae89efe8a4d95" /><Relationship Type="http://schemas.openxmlformats.org/officeDocument/2006/relationships/slide" Target="/ppt/slides/slide6.xml" Id="R3c9e2ba51f964eee" /><Relationship Type="http://schemas.openxmlformats.org/officeDocument/2006/relationships/slide" Target="/ppt/slides/slide7.xml" Id="Re235e124150b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6d1ab538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3adafae04bf0" /><Relationship Type="http://schemas.openxmlformats.org/officeDocument/2006/relationships/theme" Target="/ppt/slideMasters/theme/theme1.xml" Id="R601f42ddf99c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c3adafae0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4211f0ea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343ac2b2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44004723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99034464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2730705ad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e6e6c7d8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e44bd2b0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