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3b6cad18c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bb148e7bfa44f0"/>
  </p:sldMasterIdLst>
  <p:sldIdLst>
    <p:sldId xmlns:r="http://schemas.openxmlformats.org/officeDocument/2006/relationships" id="256" r:id="R53d34eac31824de3"/>
    <p:sldId xmlns:r="http://schemas.openxmlformats.org/officeDocument/2006/relationships" id="257" r:id="R410c00822e894b68"/>
    <p:sldId xmlns:r="http://schemas.openxmlformats.org/officeDocument/2006/relationships" id="258" r:id="R8974c056dbab461b"/>
    <p:sldId xmlns:r="http://schemas.openxmlformats.org/officeDocument/2006/relationships" id="259" r:id="Rbc8341cb6e264179"/>
    <p:sldId xmlns:r="http://schemas.openxmlformats.org/officeDocument/2006/relationships" id="260" r:id="R1a06e7ae2159412c"/>
    <p:sldId xmlns:r="http://schemas.openxmlformats.org/officeDocument/2006/relationships" id="261" r:id="Rb8774a310df1411f"/>
    <p:sldId xmlns:r="http://schemas.openxmlformats.org/officeDocument/2006/relationships" id="262" r:id="R0f17005b0d56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b148e7bfa44f0" /><Relationship Type="http://schemas.openxmlformats.org/officeDocument/2006/relationships/slide" Target="/ppt/slides/slide1.xml" Id="R53d34eac31824de3" /><Relationship Type="http://schemas.openxmlformats.org/officeDocument/2006/relationships/slide" Target="/ppt/slides/slide2.xml" Id="R410c00822e894b68" /><Relationship Type="http://schemas.openxmlformats.org/officeDocument/2006/relationships/slide" Target="/ppt/slides/slide3.xml" Id="R8974c056dbab461b" /><Relationship Type="http://schemas.openxmlformats.org/officeDocument/2006/relationships/slide" Target="/ppt/slides/slide4.xml" Id="Rbc8341cb6e264179" /><Relationship Type="http://schemas.openxmlformats.org/officeDocument/2006/relationships/slide" Target="/ppt/slides/slide5.xml" Id="R1a06e7ae2159412c" /><Relationship Type="http://schemas.openxmlformats.org/officeDocument/2006/relationships/slide" Target="/ppt/slides/slide6.xml" Id="Rb8774a310df1411f" /><Relationship Type="http://schemas.openxmlformats.org/officeDocument/2006/relationships/slide" Target="/ppt/slides/slide7.xml" Id="R0f17005b0d56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0386fb20a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db9cb8da74152" /><Relationship Type="http://schemas.openxmlformats.org/officeDocument/2006/relationships/theme" Target="/ppt/slideMasters/theme/theme1.xml" Id="R6e7e6c864c78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db9cb8da7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1d6ade1f0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06e48a44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ddf483deb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0f5ee6c05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b8b42c35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e256068e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1a6664704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LIGNA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1 016 840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33 424 949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273 287 339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296 941 501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EIRIK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PÅL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GISLE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VIBEKE TRONSTAD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TRONSTAD CATHRINE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et@ligna.no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LIGNA AS</a:t>
            </a:r>
          </a:p>
        </p:txBody>
      </p:sp>
    </p:spTree>
  </p:cSld>
  <p:clrMapOvr>
    <a:masterClrMapping xmlns:a="http://schemas.openxmlformats.org/drawingml/2006/main"/>
  </p:clrMapOvr>
</p:sld>
</file>