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5f70c6d1724c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919d26f3d149e3"/>
  </p:sldMasterIdLst>
  <p:sldIdLst>
    <p:sldId xmlns:r="http://schemas.openxmlformats.org/officeDocument/2006/relationships" id="256" r:id="Rb0db0367ed6b4933"/>
    <p:sldId xmlns:r="http://schemas.openxmlformats.org/officeDocument/2006/relationships" id="257" r:id="R8ceb060cc2764803"/>
    <p:sldId xmlns:r="http://schemas.openxmlformats.org/officeDocument/2006/relationships" id="258" r:id="R3701f22320004eff"/>
    <p:sldId xmlns:r="http://schemas.openxmlformats.org/officeDocument/2006/relationships" id="259" r:id="R57a49d3067544dcb"/>
    <p:sldId xmlns:r="http://schemas.openxmlformats.org/officeDocument/2006/relationships" id="260" r:id="Rddad58235e9145e3"/>
    <p:sldId xmlns:r="http://schemas.openxmlformats.org/officeDocument/2006/relationships" id="261" r:id="R4698417e85ea43f5"/>
    <p:sldId xmlns:r="http://schemas.openxmlformats.org/officeDocument/2006/relationships" id="262" r:id="Rbbe259774b9647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919d26f3d149e3" /><Relationship Type="http://schemas.openxmlformats.org/officeDocument/2006/relationships/slide" Target="/ppt/slides/slide1.xml" Id="Rb0db0367ed6b4933" /><Relationship Type="http://schemas.openxmlformats.org/officeDocument/2006/relationships/slide" Target="/ppt/slides/slide2.xml" Id="R8ceb060cc2764803" /><Relationship Type="http://schemas.openxmlformats.org/officeDocument/2006/relationships/slide" Target="/ppt/slides/slide3.xml" Id="R3701f22320004eff" /><Relationship Type="http://schemas.openxmlformats.org/officeDocument/2006/relationships/slide" Target="/ppt/slides/slide4.xml" Id="R57a49d3067544dcb" /><Relationship Type="http://schemas.openxmlformats.org/officeDocument/2006/relationships/slide" Target="/ppt/slides/slide5.xml" Id="Rddad58235e9145e3" /><Relationship Type="http://schemas.openxmlformats.org/officeDocument/2006/relationships/slide" Target="/ppt/slides/slide6.xml" Id="R4698417e85ea43f5" /><Relationship Type="http://schemas.openxmlformats.org/officeDocument/2006/relationships/slide" Target="/ppt/slides/slide7.xml" Id="Rbbe259774b9647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d3652245f648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a1522028b4c85" /><Relationship Type="http://schemas.openxmlformats.org/officeDocument/2006/relationships/theme" Target="/ppt/slideMasters/theme/theme1.xml" Id="R6f032f874fb342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8a1522028b4c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472a259b244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9f454530a4c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8d23d9f574f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954b7d47d4e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6ffb685654b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965a3868648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35f0de17548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ZOLU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ZOLU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ZOLU INVEST AS ble etablert [år] og holder til i Bjørkelangen.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ZOLU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ZOLU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ZOLU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1 407 438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5 385 888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8 053 430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ZOLU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FRØSHAUG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ZOLU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Bakkebakken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1940 Bjørkelangen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924 520 558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ZOLU INVEST AS</a:t>
            </a:r>
          </a:p>
        </p:txBody>
      </p:sp>
    </p:spTree>
  </p:cSld>
  <p:clrMapOvr>
    <a:masterClrMapping xmlns:a="http://schemas.openxmlformats.org/drawingml/2006/main"/>
  </p:clrMapOvr>
</p:sld>
</file>