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ad6576c51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95e9bea574c80"/>
  </p:sldMasterIdLst>
  <p:sldIdLst>
    <p:sldId xmlns:r="http://schemas.openxmlformats.org/officeDocument/2006/relationships" id="256" r:id="R7ebccf16ee344cad"/>
    <p:sldId xmlns:r="http://schemas.openxmlformats.org/officeDocument/2006/relationships" id="257" r:id="Rb533b0bdd8474ed5"/>
    <p:sldId xmlns:r="http://schemas.openxmlformats.org/officeDocument/2006/relationships" id="258" r:id="Ra617572831ba43a5"/>
    <p:sldId xmlns:r="http://schemas.openxmlformats.org/officeDocument/2006/relationships" id="259" r:id="R2540d938a3cb4b5e"/>
    <p:sldId xmlns:r="http://schemas.openxmlformats.org/officeDocument/2006/relationships" id="260" r:id="Re6c66eb786a649b2"/>
    <p:sldId xmlns:r="http://schemas.openxmlformats.org/officeDocument/2006/relationships" id="261" r:id="R6442e9b2e80d4eb1"/>
    <p:sldId xmlns:r="http://schemas.openxmlformats.org/officeDocument/2006/relationships" id="262" r:id="R8b7b4a40177c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95e9bea574c80" /><Relationship Type="http://schemas.openxmlformats.org/officeDocument/2006/relationships/slide" Target="/ppt/slides/slide1.xml" Id="R7ebccf16ee344cad" /><Relationship Type="http://schemas.openxmlformats.org/officeDocument/2006/relationships/slide" Target="/ppt/slides/slide2.xml" Id="Rb533b0bdd8474ed5" /><Relationship Type="http://schemas.openxmlformats.org/officeDocument/2006/relationships/slide" Target="/ppt/slides/slide3.xml" Id="Ra617572831ba43a5" /><Relationship Type="http://schemas.openxmlformats.org/officeDocument/2006/relationships/slide" Target="/ppt/slides/slide4.xml" Id="R2540d938a3cb4b5e" /><Relationship Type="http://schemas.openxmlformats.org/officeDocument/2006/relationships/slide" Target="/ppt/slides/slide5.xml" Id="Re6c66eb786a649b2" /><Relationship Type="http://schemas.openxmlformats.org/officeDocument/2006/relationships/slide" Target="/ppt/slides/slide6.xml" Id="R6442e9b2e80d4eb1" /><Relationship Type="http://schemas.openxmlformats.org/officeDocument/2006/relationships/slide" Target="/ppt/slides/slide7.xml" Id="R8b7b4a40177c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4789597bf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46cf934246a4" /><Relationship Type="http://schemas.openxmlformats.org/officeDocument/2006/relationships/theme" Target="/ppt/slideMasters/theme/theme1.xml" Id="R3d26c00adcd1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046cf9342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3fb5f51f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67b3e05d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b9a8520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d0e200af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aa8bcd72c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afdbeae6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fd6711fa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