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ba8433a7d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f94f16cb64df0"/>
  </p:sldMasterIdLst>
  <p:sldIdLst>
    <p:sldId xmlns:r="http://schemas.openxmlformats.org/officeDocument/2006/relationships" id="256" r:id="Rbd003ad4802b4afb"/>
    <p:sldId xmlns:r="http://schemas.openxmlformats.org/officeDocument/2006/relationships" id="257" r:id="R1c8e6b6fc44b4ef3"/>
    <p:sldId xmlns:r="http://schemas.openxmlformats.org/officeDocument/2006/relationships" id="258" r:id="R0a4b92ebf04340c6"/>
    <p:sldId xmlns:r="http://schemas.openxmlformats.org/officeDocument/2006/relationships" id="259" r:id="Rdc374b4c67f94c86"/>
    <p:sldId xmlns:r="http://schemas.openxmlformats.org/officeDocument/2006/relationships" id="260" r:id="R512b8032b1774c0f"/>
    <p:sldId xmlns:r="http://schemas.openxmlformats.org/officeDocument/2006/relationships" id="261" r:id="Rf86a49f1fb9d476f"/>
    <p:sldId xmlns:r="http://schemas.openxmlformats.org/officeDocument/2006/relationships" id="262" r:id="Ra1be689a12ae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f94f16cb64df0" /><Relationship Type="http://schemas.openxmlformats.org/officeDocument/2006/relationships/slide" Target="/ppt/slides/slide1.xml" Id="Rbd003ad4802b4afb" /><Relationship Type="http://schemas.openxmlformats.org/officeDocument/2006/relationships/slide" Target="/ppt/slides/slide2.xml" Id="R1c8e6b6fc44b4ef3" /><Relationship Type="http://schemas.openxmlformats.org/officeDocument/2006/relationships/slide" Target="/ppt/slides/slide3.xml" Id="R0a4b92ebf04340c6" /><Relationship Type="http://schemas.openxmlformats.org/officeDocument/2006/relationships/slide" Target="/ppt/slides/slide4.xml" Id="Rdc374b4c67f94c86" /><Relationship Type="http://schemas.openxmlformats.org/officeDocument/2006/relationships/slide" Target="/ppt/slides/slide5.xml" Id="R512b8032b1774c0f" /><Relationship Type="http://schemas.openxmlformats.org/officeDocument/2006/relationships/slide" Target="/ppt/slides/slide6.xml" Id="Rf86a49f1fb9d476f" /><Relationship Type="http://schemas.openxmlformats.org/officeDocument/2006/relationships/slide" Target="/ppt/slides/slide7.xml" Id="Ra1be689a12ae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801a7b1da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94012fce411d" /><Relationship Type="http://schemas.openxmlformats.org/officeDocument/2006/relationships/theme" Target="/ppt/slideMasters/theme/theme1.xml" Id="R1dbc5024c9ed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294012fce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92958bd8f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84e90abf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6c5136ad1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24094c3c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af3d0c98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d7b03318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14ca4789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