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406773236d44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ac6bf7749a47e4"/>
  </p:sldMasterIdLst>
  <p:sldIdLst>
    <p:sldId xmlns:r="http://schemas.openxmlformats.org/officeDocument/2006/relationships" id="256" r:id="R453b512408344d4c"/>
    <p:sldId xmlns:r="http://schemas.openxmlformats.org/officeDocument/2006/relationships" id="257" r:id="Rb6232c87ffce4a54"/>
    <p:sldId xmlns:r="http://schemas.openxmlformats.org/officeDocument/2006/relationships" id="258" r:id="R5817404c4e584b90"/>
    <p:sldId xmlns:r="http://schemas.openxmlformats.org/officeDocument/2006/relationships" id="259" r:id="Reb18e331555249f9"/>
    <p:sldId xmlns:r="http://schemas.openxmlformats.org/officeDocument/2006/relationships" id="260" r:id="R46839012727742a1"/>
    <p:sldId xmlns:r="http://schemas.openxmlformats.org/officeDocument/2006/relationships" id="261" r:id="R059f6c88264440e3"/>
    <p:sldId xmlns:r="http://schemas.openxmlformats.org/officeDocument/2006/relationships" id="262" r:id="R94929b9a377343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ac6bf7749a47e4" /><Relationship Type="http://schemas.openxmlformats.org/officeDocument/2006/relationships/slide" Target="/ppt/slides/slide1.xml" Id="R453b512408344d4c" /><Relationship Type="http://schemas.openxmlformats.org/officeDocument/2006/relationships/slide" Target="/ppt/slides/slide2.xml" Id="Rb6232c87ffce4a54" /><Relationship Type="http://schemas.openxmlformats.org/officeDocument/2006/relationships/slide" Target="/ppt/slides/slide3.xml" Id="R5817404c4e584b90" /><Relationship Type="http://schemas.openxmlformats.org/officeDocument/2006/relationships/slide" Target="/ppt/slides/slide4.xml" Id="Reb18e331555249f9" /><Relationship Type="http://schemas.openxmlformats.org/officeDocument/2006/relationships/slide" Target="/ppt/slides/slide5.xml" Id="R46839012727742a1" /><Relationship Type="http://schemas.openxmlformats.org/officeDocument/2006/relationships/slide" Target="/ppt/slides/slide6.xml" Id="R059f6c88264440e3" /><Relationship Type="http://schemas.openxmlformats.org/officeDocument/2006/relationships/slide" Target="/ppt/slides/slide7.xml" Id="R94929b9a377343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2bbdcc64e649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2ba6928664f2e" /><Relationship Type="http://schemas.openxmlformats.org/officeDocument/2006/relationships/theme" Target="/ppt/slideMasters/theme/theme1.xml" Id="R743edc4fffb644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72ba6928664f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6e9a226314a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898ca469c45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bc940b5ab4d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e2549f86941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cb54a495f45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8863cb5ce46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3352e27df4f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SJÅTOFTEN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SJÅTOFTEN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SJÅTOFTEN HOLDING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SJÅTOFTEN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SJÅTOFTEN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SJÅTOFTEN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894 369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1 175 160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1 280 573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SJÅTOFTEN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LINDSETH ANNE-BERIT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SLYDAHL OLAV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SJÅTOFTEN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Lindsetvegen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8664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924 472 359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SJÅTOFTEN HOLDING AS</a:t>
            </a:r>
          </a:p>
        </p:txBody>
      </p:sp>
    </p:spTree>
  </p:cSld>
  <p:clrMapOvr>
    <a:masterClrMapping xmlns:a="http://schemas.openxmlformats.org/drawingml/2006/main"/>
  </p:clrMapOvr>
</p:sld>
</file>