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ce91e43acb41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19935e82c94018"/>
  </p:sldMasterIdLst>
  <p:sldIdLst>
    <p:sldId xmlns:r="http://schemas.openxmlformats.org/officeDocument/2006/relationships" id="256" r:id="Ra210650a67a443fc"/>
    <p:sldId xmlns:r="http://schemas.openxmlformats.org/officeDocument/2006/relationships" id="257" r:id="Rf8d092d3aa914c18"/>
    <p:sldId xmlns:r="http://schemas.openxmlformats.org/officeDocument/2006/relationships" id="258" r:id="Ra6ef652259ba4cd2"/>
    <p:sldId xmlns:r="http://schemas.openxmlformats.org/officeDocument/2006/relationships" id="259" r:id="R11b97ab35afa455c"/>
    <p:sldId xmlns:r="http://schemas.openxmlformats.org/officeDocument/2006/relationships" id="260" r:id="R14d25183dfa44f37"/>
    <p:sldId xmlns:r="http://schemas.openxmlformats.org/officeDocument/2006/relationships" id="261" r:id="R4f5056d7fde14543"/>
    <p:sldId xmlns:r="http://schemas.openxmlformats.org/officeDocument/2006/relationships" id="262" r:id="R420c9a653b7c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9935e82c94018" /><Relationship Type="http://schemas.openxmlformats.org/officeDocument/2006/relationships/slide" Target="/ppt/slides/slide1.xml" Id="Ra210650a67a443fc" /><Relationship Type="http://schemas.openxmlformats.org/officeDocument/2006/relationships/slide" Target="/ppt/slides/slide2.xml" Id="Rf8d092d3aa914c18" /><Relationship Type="http://schemas.openxmlformats.org/officeDocument/2006/relationships/slide" Target="/ppt/slides/slide3.xml" Id="Ra6ef652259ba4cd2" /><Relationship Type="http://schemas.openxmlformats.org/officeDocument/2006/relationships/slide" Target="/ppt/slides/slide4.xml" Id="R11b97ab35afa455c" /><Relationship Type="http://schemas.openxmlformats.org/officeDocument/2006/relationships/slide" Target="/ppt/slides/slide5.xml" Id="R14d25183dfa44f37" /><Relationship Type="http://schemas.openxmlformats.org/officeDocument/2006/relationships/slide" Target="/ppt/slides/slide6.xml" Id="R4f5056d7fde14543" /><Relationship Type="http://schemas.openxmlformats.org/officeDocument/2006/relationships/slide" Target="/ppt/slides/slide7.xml" Id="R420c9a653b7c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affdf1f73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c50d05e4b4111" /><Relationship Type="http://schemas.openxmlformats.org/officeDocument/2006/relationships/theme" Target="/ppt/slideMasters/theme/theme1.xml" Id="R4ce77461d5b1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3c50d05e4b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11a56db18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84d49fb264b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487450e39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31b576896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8c11ee93247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485067e6149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4e3aca183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ØIVIND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Feddersens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924 466 804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