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0f1837459a47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57a2db293a4e10"/>
  </p:sldMasterIdLst>
  <p:sldIdLst>
    <p:sldId xmlns:r="http://schemas.openxmlformats.org/officeDocument/2006/relationships" id="256" r:id="Rfc1f245c3c25437f"/>
    <p:sldId xmlns:r="http://schemas.openxmlformats.org/officeDocument/2006/relationships" id="257" r:id="Rb6b6a3894b714390"/>
    <p:sldId xmlns:r="http://schemas.openxmlformats.org/officeDocument/2006/relationships" id="258" r:id="R3fdac592a7784eee"/>
    <p:sldId xmlns:r="http://schemas.openxmlformats.org/officeDocument/2006/relationships" id="259" r:id="R092b9745a24349a0"/>
    <p:sldId xmlns:r="http://schemas.openxmlformats.org/officeDocument/2006/relationships" id="260" r:id="R32340e174ac9445e"/>
    <p:sldId xmlns:r="http://schemas.openxmlformats.org/officeDocument/2006/relationships" id="261" r:id="Rf262a7b1d36d41fb"/>
    <p:sldId xmlns:r="http://schemas.openxmlformats.org/officeDocument/2006/relationships" id="262" r:id="Rdb4c0e50d2b24a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57a2db293a4e10" /><Relationship Type="http://schemas.openxmlformats.org/officeDocument/2006/relationships/slide" Target="/ppt/slides/slide1.xml" Id="Rfc1f245c3c25437f" /><Relationship Type="http://schemas.openxmlformats.org/officeDocument/2006/relationships/slide" Target="/ppt/slides/slide2.xml" Id="Rb6b6a3894b714390" /><Relationship Type="http://schemas.openxmlformats.org/officeDocument/2006/relationships/slide" Target="/ppt/slides/slide3.xml" Id="R3fdac592a7784eee" /><Relationship Type="http://schemas.openxmlformats.org/officeDocument/2006/relationships/slide" Target="/ppt/slides/slide4.xml" Id="R092b9745a24349a0" /><Relationship Type="http://schemas.openxmlformats.org/officeDocument/2006/relationships/slide" Target="/ppt/slides/slide5.xml" Id="R32340e174ac9445e" /><Relationship Type="http://schemas.openxmlformats.org/officeDocument/2006/relationships/slide" Target="/ppt/slides/slide6.xml" Id="Rf262a7b1d36d41fb" /><Relationship Type="http://schemas.openxmlformats.org/officeDocument/2006/relationships/slide" Target="/ppt/slides/slide7.xml" Id="Rdb4c0e50d2b24a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9ca2bab33d40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8d76276d94f49" /><Relationship Type="http://schemas.openxmlformats.org/officeDocument/2006/relationships/theme" Target="/ppt/slideMasters/theme/theme1.xml" Id="Rc5bebaee0dd54e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68d76276d94f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5892ebdb646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e3123798743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e9bb0cb4347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8d083c46f42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339491ce84f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e3ec906674c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60854fe2a48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−734 342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13 651 768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5 999 556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6 000 669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PEBJE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Oppgang E 8. etasje, Munkedamsveien 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924 444 746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